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60" r:id="rId5"/>
  </p:sldMasterIdLst>
  <p:notesMasterIdLst>
    <p:notesMasterId r:id="rId68"/>
  </p:notesMasterIdLst>
  <p:sldIdLst>
    <p:sldId id="256" r:id="rId6"/>
    <p:sldId id="269" r:id="rId7"/>
    <p:sldId id="272" r:id="rId8"/>
    <p:sldId id="324" r:id="rId9"/>
    <p:sldId id="276" r:id="rId10"/>
    <p:sldId id="325" r:id="rId11"/>
    <p:sldId id="286" r:id="rId12"/>
    <p:sldId id="281" r:id="rId13"/>
    <p:sldId id="260" r:id="rId14"/>
    <p:sldId id="270" r:id="rId15"/>
    <p:sldId id="279" r:id="rId16"/>
    <p:sldId id="278" r:id="rId17"/>
    <p:sldId id="284" r:id="rId18"/>
    <p:sldId id="343" r:id="rId19"/>
    <p:sldId id="327" r:id="rId20"/>
    <p:sldId id="315" r:id="rId21"/>
    <p:sldId id="316" r:id="rId22"/>
    <p:sldId id="266" r:id="rId23"/>
    <p:sldId id="267" r:id="rId24"/>
    <p:sldId id="262" r:id="rId25"/>
    <p:sldId id="257" r:id="rId26"/>
    <p:sldId id="258" r:id="rId27"/>
    <p:sldId id="259" r:id="rId28"/>
    <p:sldId id="329" r:id="rId29"/>
    <p:sldId id="288" r:id="rId30"/>
    <p:sldId id="261" r:id="rId31"/>
    <p:sldId id="273" r:id="rId32"/>
    <p:sldId id="289" r:id="rId33"/>
    <p:sldId id="290" r:id="rId34"/>
    <p:sldId id="271" r:id="rId35"/>
    <p:sldId id="337" r:id="rId36"/>
    <p:sldId id="292" r:id="rId37"/>
    <p:sldId id="293" r:id="rId38"/>
    <p:sldId id="294" r:id="rId39"/>
    <p:sldId id="295" r:id="rId40"/>
    <p:sldId id="277" r:id="rId41"/>
    <p:sldId id="296" r:id="rId42"/>
    <p:sldId id="297" r:id="rId43"/>
    <p:sldId id="298" r:id="rId44"/>
    <p:sldId id="275" r:id="rId45"/>
    <p:sldId id="338" r:id="rId46"/>
    <p:sldId id="317" r:id="rId47"/>
    <p:sldId id="318" r:id="rId48"/>
    <p:sldId id="322" r:id="rId49"/>
    <p:sldId id="339" r:id="rId50"/>
    <p:sldId id="320" r:id="rId51"/>
    <p:sldId id="323" r:id="rId52"/>
    <p:sldId id="340" r:id="rId53"/>
    <p:sldId id="335" r:id="rId54"/>
    <p:sldId id="341" r:id="rId55"/>
    <p:sldId id="306" r:id="rId56"/>
    <p:sldId id="268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42" r:id="rId65"/>
    <p:sldId id="314" r:id="rId66"/>
    <p:sldId id="345" r:id="rId67"/>
  </p:sldIdLst>
  <p:sldSz cx="24384000" cy="13716000"/>
  <p:notesSz cx="6858000" cy="9144000"/>
  <p:embeddedFontLst>
    <p:embeddedFont>
      <p:font typeface="AppleSDGothicNeoB00" panose="020B0604020202020204" charset="-128"/>
      <p:regular r:id="rId69"/>
    </p:embeddedFont>
    <p:embeddedFont>
      <p:font typeface="AppleSDGothicNeoM00" panose="020B0604020202020204" charset="-128"/>
      <p:regular r:id="rId70"/>
    </p:embeddedFont>
    <p:embeddedFont>
      <p:font typeface="210 Kookminchejo Bold" panose="020B0604020202020204" charset="0"/>
      <p:bold r:id="rId71"/>
    </p:embeddedFont>
    <p:embeddedFont>
      <p:font typeface="Noto Sans KR"/>
      <p:regular r:id="rId72"/>
      <p:bold r:id="rId73"/>
    </p:embeddedFont>
    <p:embeddedFont>
      <p:font typeface="맑은 고딕" panose="020B0503020000020004" pitchFamily="34" charset="-127"/>
      <p:regular r:id="rId74"/>
      <p:bold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AEB"/>
    <a:srgbClr val="BABABA"/>
    <a:srgbClr val="3866D4"/>
    <a:srgbClr val="FFFFFF"/>
    <a:srgbClr val="004F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FE4A99-F286-BAC5-2BDC-4F6E2C82BAD2}" v="23" dt="2025-07-21T00:49:17.187"/>
    <p1510:client id="{66D2E91C-A2B9-E745-4CE7-AC94E1039D9F}" v="11" dt="2025-07-20T06:07:43.773"/>
    <p1510:client id="{9580A6F8-7746-9654-A781-2B1AB9D37D18}" v="4" dt="2025-07-21T02:03:48.037"/>
    <p1510:client id="{A3309EB7-933D-FD8A-95BC-5C701764C79B}" v="124" dt="2025-07-21T02:37:40.357"/>
    <p1510:client id="{B1571241-7FA5-3589-1F09-DB1FEEB23214}" v="6" dt="2025-07-21T00:45:07.688"/>
    <p1510:client id="{E26F7C3B-0950-18BD-6190-116A1E15CB5F}" v="83" dt="2025-07-21T00:39:37.3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6.fntdata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font" Target="fonts/font1.fntdata"/><Relationship Id="rId77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4.fntdata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font" Target="fonts/font5.fntdata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font" Target="fonts/font3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심형은" userId="S::1dt031@dataschool.msai.kr::00889155-de42-404c-8570-dbcb6154fdc0" providerId="AD" clId="Web-{B229682E-8B5F-4020-A646-6859595EA265}"/>
    <pc:docChg chg="addSld delSld modSld sldOrd">
      <pc:chgData name="심형은" userId="S::1dt031@dataschool.msai.kr::00889155-de42-404c-8570-dbcb6154fdc0" providerId="AD" clId="Web-{B229682E-8B5F-4020-A646-6859595EA265}" dt="2025-07-17T06:58:30.560" v="5741" actId="20577"/>
      <pc:docMkLst>
        <pc:docMk/>
      </pc:docMkLst>
      <pc:sldChg chg="modSp">
        <pc:chgData name="심형은" userId="S::1dt031@dataschool.msai.kr::00889155-de42-404c-8570-dbcb6154fdc0" providerId="AD" clId="Web-{B229682E-8B5F-4020-A646-6859595EA265}" dt="2025-07-17T06:30:36.128" v="5209" actId="1076"/>
        <pc:sldMkLst>
          <pc:docMk/>
          <pc:sldMk cId="0" sldId="257"/>
        </pc:sldMkLst>
      </pc:sldChg>
      <pc:sldChg chg="addSp delSp modSp">
        <pc:chgData name="심형은" userId="S::1dt031@dataschool.msai.kr::00889155-de42-404c-8570-dbcb6154fdc0" providerId="AD" clId="Web-{B229682E-8B5F-4020-A646-6859595EA265}" dt="2025-07-17T06:12:31.340" v="4990" actId="20577"/>
        <pc:sldMkLst>
          <pc:docMk/>
          <pc:sldMk cId="0" sldId="260"/>
        </pc:sldMkLst>
        <pc:spChg chg="mod">
          <ac:chgData name="심형은" userId="S::1dt031@dataschool.msai.kr::00889155-de42-404c-8570-dbcb6154fdc0" providerId="AD" clId="Web-{B229682E-8B5F-4020-A646-6859595EA265}" dt="2025-07-17T06:12:31.340" v="4990" actId="20577"/>
          <ac:spMkLst>
            <pc:docMk/>
            <pc:sldMk cId="0" sldId="260"/>
            <ac:spMk id="24" creationId="{4428C28C-6DF0-B875-F7A7-8FB36FCD2E7A}"/>
          </ac:spMkLst>
        </pc:spChg>
        <pc:graphicFrameChg chg="mod modGraphic">
          <ac:chgData name="심형은" userId="S::1dt031@dataschool.msai.kr::00889155-de42-404c-8570-dbcb6154fdc0" providerId="AD" clId="Web-{B229682E-8B5F-4020-A646-6859595EA265}" dt="2025-07-17T06:10:15.413" v="4974"/>
          <ac:graphicFrameMkLst>
            <pc:docMk/>
            <pc:sldMk cId="0" sldId="260"/>
            <ac:graphicFrameMk id="27" creationId="{4ACB5C0B-152A-1DAF-7737-F4D5BE9C18E7}"/>
          </ac:graphicFrameMkLst>
        </pc:graphicFrameChg>
      </pc:sldChg>
      <pc:sldChg chg="addSp delSp modSp new ord">
        <pc:chgData name="심형은" userId="S::1dt031@dataschool.msai.kr::00889155-de42-404c-8570-dbcb6154fdc0" providerId="AD" clId="Web-{B229682E-8B5F-4020-A646-6859595EA265}" dt="2025-07-17T02:51:50.961" v="1787"/>
        <pc:sldMkLst>
          <pc:docMk/>
          <pc:sldMk cId="745903216" sldId="265"/>
        </pc:sldMkLst>
      </pc:sldChg>
      <pc:sldChg chg="new">
        <pc:chgData name="심형은" userId="S::1dt031@dataschool.msai.kr::00889155-de42-404c-8570-dbcb6154fdc0" providerId="AD" clId="Web-{B229682E-8B5F-4020-A646-6859595EA265}" dt="2025-07-17T02:41:40.421" v="1780"/>
        <pc:sldMkLst>
          <pc:docMk/>
          <pc:sldMk cId="2486578764" sldId="266"/>
        </pc:sldMkLst>
      </pc:sldChg>
      <pc:sldChg chg="new">
        <pc:chgData name="심형은" userId="S::1dt031@dataschool.msai.kr::00889155-de42-404c-8570-dbcb6154fdc0" providerId="AD" clId="Web-{B229682E-8B5F-4020-A646-6859595EA265}" dt="2025-07-17T02:41:41.124" v="1781"/>
        <pc:sldMkLst>
          <pc:docMk/>
          <pc:sldMk cId="4251646591" sldId="267"/>
        </pc:sldMkLst>
      </pc:sldChg>
      <pc:sldChg chg="addSp delSp modSp add del replId">
        <pc:chgData name="심형은" userId="S::1dt031@dataschool.msai.kr::00889155-de42-404c-8570-dbcb6154fdc0" providerId="AD" clId="Web-{B229682E-8B5F-4020-A646-6859595EA265}" dt="2025-07-17T02:55:54.674" v="1873"/>
        <pc:sldMkLst>
          <pc:docMk/>
          <pc:sldMk cId="1784254867" sldId="268"/>
        </pc:sldMkLst>
      </pc:sldChg>
      <pc:sldChg chg="addSp delSp modSp add replId">
        <pc:chgData name="심형은" userId="S::1dt031@dataschool.msai.kr::00889155-de42-404c-8570-dbcb6154fdc0" providerId="AD" clId="Web-{B229682E-8B5F-4020-A646-6859595EA265}" dt="2025-07-17T06:58:24.919" v="5736" actId="20577"/>
        <pc:sldMkLst>
          <pc:docMk/>
          <pc:sldMk cId="3121042084" sldId="269"/>
        </pc:sldMkLst>
        <pc:spChg chg="add mod">
          <ac:chgData name="심형은" userId="S::1dt031@dataschool.msai.kr::00889155-de42-404c-8570-dbcb6154fdc0" providerId="AD" clId="Web-{B229682E-8B5F-4020-A646-6859595EA265}" dt="2025-07-17T06:58:24.919" v="5736" actId="20577"/>
          <ac:spMkLst>
            <pc:docMk/>
            <pc:sldMk cId="3121042084" sldId="269"/>
            <ac:spMk id="8" creationId="{C0902021-0DC7-6E73-7C32-C50A4A416E0A}"/>
          </ac:spMkLst>
        </pc:spChg>
      </pc:sldChg>
      <pc:sldChg chg="addSp delSp modSp add ord replId">
        <pc:chgData name="심형은" userId="S::1dt031@dataschool.msai.kr::00889155-de42-404c-8570-dbcb6154fdc0" providerId="AD" clId="Web-{B229682E-8B5F-4020-A646-6859595EA265}" dt="2025-07-17T06:14:56.267" v="5043"/>
        <pc:sldMkLst>
          <pc:docMk/>
          <pc:sldMk cId="1104983080" sldId="270"/>
        </pc:sldMkLst>
        <pc:spChg chg="mod">
          <ac:chgData name="심형은" userId="S::1dt031@dataschool.msai.kr::00889155-de42-404c-8570-dbcb6154fdc0" providerId="AD" clId="Web-{B229682E-8B5F-4020-A646-6859595EA265}" dt="2025-07-17T05:10:03.526" v="2327" actId="20577"/>
          <ac:spMkLst>
            <pc:docMk/>
            <pc:sldMk cId="1104983080" sldId="270"/>
            <ac:spMk id="19" creationId="{0EF1D796-31AE-7826-F86E-A57749340CFF}"/>
          </ac:spMkLst>
        </pc:spChg>
        <pc:picChg chg="mod">
          <ac:chgData name="심형은" userId="S::1dt031@dataschool.msai.kr::00889155-de42-404c-8570-dbcb6154fdc0" providerId="AD" clId="Web-{B229682E-8B5F-4020-A646-6859595EA265}" dt="2025-07-17T02:56:28.362" v="1879" actId="14100"/>
          <ac:picMkLst>
            <pc:docMk/>
            <pc:sldMk cId="1104983080" sldId="270"/>
            <ac:picMk id="4" creationId="{73E58978-7D9A-F2C6-B962-56246DE8F974}"/>
          </ac:picMkLst>
        </pc:picChg>
      </pc:sldChg>
      <pc:sldChg chg="addSp modSp add replId">
        <pc:chgData name="심형은" userId="S::1dt031@dataschool.msai.kr::00889155-de42-404c-8570-dbcb6154fdc0" providerId="AD" clId="Web-{B229682E-8B5F-4020-A646-6859595EA265}" dt="2025-07-17T06:18:34.946" v="5101" actId="1076"/>
        <pc:sldMkLst>
          <pc:docMk/>
          <pc:sldMk cId="485031893" sldId="271"/>
        </pc:sldMkLst>
      </pc:sldChg>
      <pc:sldChg chg="addSp delSp modSp add replId">
        <pc:chgData name="심형은" userId="S::1dt031@dataschool.msai.kr::00889155-de42-404c-8570-dbcb6154fdc0" providerId="AD" clId="Web-{B229682E-8B5F-4020-A646-6859595EA265}" dt="2025-07-17T06:58:30.560" v="5741" actId="20577"/>
        <pc:sldMkLst>
          <pc:docMk/>
          <pc:sldMk cId="2413838966" sldId="272"/>
        </pc:sldMkLst>
        <pc:spChg chg="add mod">
          <ac:chgData name="심형은" userId="S::1dt031@dataschool.msai.kr::00889155-de42-404c-8570-dbcb6154fdc0" providerId="AD" clId="Web-{B229682E-8B5F-4020-A646-6859595EA265}" dt="2025-07-17T06:58:30.560" v="5741" actId="20577"/>
          <ac:spMkLst>
            <pc:docMk/>
            <pc:sldMk cId="2413838966" sldId="272"/>
            <ac:spMk id="6" creationId="{57316593-F7C4-39EF-22F0-527A64AC5678}"/>
          </ac:spMkLst>
        </pc:spChg>
      </pc:sldChg>
      <pc:sldChg chg="modSp add ord replId">
        <pc:chgData name="심형은" userId="S::1dt031@dataschool.msai.kr::00889155-de42-404c-8570-dbcb6154fdc0" providerId="AD" clId="Web-{B229682E-8B5F-4020-A646-6859595EA265}" dt="2025-07-17T06:43:12.450" v="5451"/>
        <pc:sldMkLst>
          <pc:docMk/>
          <pc:sldMk cId="4053358149" sldId="273"/>
        </pc:sldMkLst>
      </pc:sldChg>
      <pc:sldChg chg="modSp add del replId">
        <pc:chgData name="심형은" userId="S::1dt031@dataschool.msai.kr::00889155-de42-404c-8570-dbcb6154fdc0" providerId="AD" clId="Web-{B229682E-8B5F-4020-A646-6859595EA265}" dt="2025-07-17T06:45:26.189" v="5460"/>
        <pc:sldMkLst>
          <pc:docMk/>
          <pc:sldMk cId="2996331478" sldId="274"/>
        </pc:sldMkLst>
      </pc:sldChg>
      <pc:sldChg chg="add replId">
        <pc:chgData name="심형은" userId="S::1dt031@dataschool.msai.kr::00889155-de42-404c-8570-dbcb6154fdc0" providerId="AD" clId="Web-{B229682E-8B5F-4020-A646-6859595EA265}" dt="2025-07-17T06:28:41.327" v="5203"/>
        <pc:sldMkLst>
          <pc:docMk/>
          <pc:sldMk cId="1576328241" sldId="275"/>
        </pc:sldMkLst>
      </pc:sldChg>
      <pc:sldChg chg="addSp delSp modSp add replId">
        <pc:chgData name="심형은" userId="S::1dt031@dataschool.msai.kr::00889155-de42-404c-8570-dbcb6154fdc0" providerId="AD" clId="Web-{B229682E-8B5F-4020-A646-6859595EA265}" dt="2025-07-17T06:42:45.153" v="5450"/>
        <pc:sldMkLst>
          <pc:docMk/>
          <pc:sldMk cId="3597133696" sldId="276"/>
        </pc:sldMkLst>
        <pc:spChg chg="mod">
          <ac:chgData name="심형은" userId="S::1dt031@dataschool.msai.kr::00889155-de42-404c-8570-dbcb6154fdc0" providerId="AD" clId="Web-{B229682E-8B5F-4020-A646-6859595EA265}" dt="2025-07-17T06:42:25.043" v="5448" actId="20577"/>
          <ac:spMkLst>
            <pc:docMk/>
            <pc:sldMk cId="3597133696" sldId="276"/>
            <ac:spMk id="35" creationId="{AEA2FE95-30D5-39FC-9AFE-542E6A7297A1}"/>
          </ac:spMkLst>
        </pc:spChg>
        <pc:spChg chg="mod">
          <ac:chgData name="심형은" userId="S::1dt031@dataschool.msai.kr::00889155-de42-404c-8570-dbcb6154fdc0" providerId="AD" clId="Web-{B229682E-8B5F-4020-A646-6859595EA265}" dt="2025-07-17T06:40:41.430" v="5398" actId="1076"/>
          <ac:spMkLst>
            <pc:docMk/>
            <pc:sldMk cId="3597133696" sldId="276"/>
            <ac:spMk id="37" creationId="{7C5E863E-D1B3-6E40-B0AF-7A0791332B37}"/>
          </ac:spMkLst>
        </pc:spChg>
        <pc:spChg chg="mod">
          <ac:chgData name="심형은" userId="S::1dt031@dataschool.msai.kr::00889155-de42-404c-8570-dbcb6154fdc0" providerId="AD" clId="Web-{B229682E-8B5F-4020-A646-6859595EA265}" dt="2025-07-17T06:40:41.445" v="5399" actId="1076"/>
          <ac:spMkLst>
            <pc:docMk/>
            <pc:sldMk cId="3597133696" sldId="276"/>
            <ac:spMk id="38" creationId="{BACB227B-4928-78ED-6C92-9F65CDCC266F}"/>
          </ac:spMkLst>
        </pc:spChg>
        <pc:spChg chg="mod">
          <ac:chgData name="심형은" userId="S::1dt031@dataschool.msai.kr::00889155-de42-404c-8570-dbcb6154fdc0" providerId="AD" clId="Web-{B229682E-8B5F-4020-A646-6859595EA265}" dt="2025-07-17T06:42:33.824" v="5449" actId="20577"/>
          <ac:spMkLst>
            <pc:docMk/>
            <pc:sldMk cId="3597133696" sldId="276"/>
            <ac:spMk id="39" creationId="{50E32202-2EE3-4B82-1ABE-F5A5A324EE33}"/>
          </ac:spMkLst>
        </pc:spChg>
        <pc:spChg chg="mod">
          <ac:chgData name="심형은" userId="S::1dt031@dataschool.msai.kr::00889155-de42-404c-8570-dbcb6154fdc0" providerId="AD" clId="Web-{B229682E-8B5F-4020-A646-6859595EA265}" dt="2025-07-17T06:40:41.476" v="5401" actId="1076"/>
          <ac:spMkLst>
            <pc:docMk/>
            <pc:sldMk cId="3597133696" sldId="276"/>
            <ac:spMk id="40" creationId="{656456DD-7678-0DE3-618F-596E1B305473}"/>
          </ac:spMkLst>
        </pc:spChg>
        <pc:spChg chg="mod">
          <ac:chgData name="심형은" userId="S::1dt031@dataschool.msai.kr::00889155-de42-404c-8570-dbcb6154fdc0" providerId="AD" clId="Web-{B229682E-8B5F-4020-A646-6859595EA265}" dt="2025-07-17T06:40:41.476" v="5402" actId="1076"/>
          <ac:spMkLst>
            <pc:docMk/>
            <pc:sldMk cId="3597133696" sldId="276"/>
            <ac:spMk id="41" creationId="{9CA57FE1-6769-01BC-3A9A-8DD0D534444E}"/>
          </ac:spMkLst>
        </pc:spChg>
        <pc:spChg chg="mod">
          <ac:chgData name="심형은" userId="S::1dt031@dataschool.msai.kr::00889155-de42-404c-8570-dbcb6154fdc0" providerId="AD" clId="Web-{B229682E-8B5F-4020-A646-6859595EA265}" dt="2025-07-17T06:40:46.555" v="5406" actId="20577"/>
          <ac:spMkLst>
            <pc:docMk/>
            <pc:sldMk cId="3597133696" sldId="276"/>
            <ac:spMk id="42" creationId="{58D643EC-C586-539E-2ECD-A7B191C15E79}"/>
          </ac:spMkLst>
        </pc:spChg>
        <pc:spChg chg="mod">
          <ac:chgData name="심형은" userId="S::1dt031@dataschool.msai.kr::00889155-de42-404c-8570-dbcb6154fdc0" providerId="AD" clId="Web-{B229682E-8B5F-4020-A646-6859595EA265}" dt="2025-07-17T06:31:08.097" v="5216" actId="20577"/>
          <ac:spMkLst>
            <pc:docMk/>
            <pc:sldMk cId="3597133696" sldId="276"/>
            <ac:spMk id="43" creationId="{41D45CE4-AAA4-7B04-FF94-C0654E8AF6AD}"/>
          </ac:spMkLst>
        </pc:spChg>
        <pc:spChg chg="add mod">
          <ac:chgData name="심형은" userId="S::1dt031@dataschool.msai.kr::00889155-de42-404c-8570-dbcb6154fdc0" providerId="AD" clId="Web-{B229682E-8B5F-4020-A646-6859595EA265}" dt="2025-07-17T06:42:16.198" v="5445" actId="20577"/>
          <ac:spMkLst>
            <pc:docMk/>
            <pc:sldMk cId="3597133696" sldId="276"/>
            <ac:spMk id="50" creationId="{ECA0670F-E2DC-E9C3-BE56-91CFE51AC102}"/>
          </ac:spMkLst>
        </pc:spChg>
        <pc:picChg chg="mod">
          <ac:chgData name="심형은" userId="S::1dt031@dataschool.msai.kr::00889155-de42-404c-8570-dbcb6154fdc0" providerId="AD" clId="Web-{B229682E-8B5F-4020-A646-6859595EA265}" dt="2025-07-17T06:40:31.429" v="5392" actId="1076"/>
          <ac:picMkLst>
            <pc:docMk/>
            <pc:sldMk cId="3597133696" sldId="276"/>
            <ac:picMk id="4" creationId="{90BA8628-9BAA-BE84-7012-554F85034E97}"/>
          </ac:picMkLst>
        </pc:picChg>
        <pc:picChg chg="mod">
          <ac:chgData name="심형은" userId="S::1dt031@dataschool.msai.kr::00889155-de42-404c-8570-dbcb6154fdc0" providerId="AD" clId="Web-{B229682E-8B5F-4020-A646-6859595EA265}" dt="2025-07-17T06:40:41.336" v="5393" actId="1076"/>
          <ac:picMkLst>
            <pc:docMk/>
            <pc:sldMk cId="3597133696" sldId="276"/>
            <ac:picMk id="19" creationId="{756D9A6D-BCAB-6CBE-7659-F13187EDD862}"/>
          </ac:picMkLst>
        </pc:picChg>
        <pc:picChg chg="mod">
          <ac:chgData name="심형은" userId="S::1dt031@dataschool.msai.kr::00889155-de42-404c-8570-dbcb6154fdc0" providerId="AD" clId="Web-{B229682E-8B5F-4020-A646-6859595EA265}" dt="2025-07-17T06:40:41.351" v="5394" actId="1076"/>
          <ac:picMkLst>
            <pc:docMk/>
            <pc:sldMk cId="3597133696" sldId="276"/>
            <ac:picMk id="20" creationId="{18F826CC-4483-0003-5FB1-3DBD98025DEA}"/>
          </ac:picMkLst>
        </pc:picChg>
        <pc:picChg chg="mod">
          <ac:chgData name="심형은" userId="S::1dt031@dataschool.msai.kr::00889155-de42-404c-8570-dbcb6154fdc0" providerId="AD" clId="Web-{B229682E-8B5F-4020-A646-6859595EA265}" dt="2025-07-17T06:40:41.367" v="5395" actId="1076"/>
          <ac:picMkLst>
            <pc:docMk/>
            <pc:sldMk cId="3597133696" sldId="276"/>
            <ac:picMk id="21" creationId="{06F4735B-7940-FC33-3E11-079F379BBF1B}"/>
          </ac:picMkLst>
        </pc:picChg>
        <pc:picChg chg="mod">
          <ac:chgData name="심형은" userId="S::1dt031@dataschool.msai.kr::00889155-de42-404c-8570-dbcb6154fdc0" providerId="AD" clId="Web-{B229682E-8B5F-4020-A646-6859595EA265}" dt="2025-07-17T06:40:41.398" v="5396" actId="1076"/>
          <ac:picMkLst>
            <pc:docMk/>
            <pc:sldMk cId="3597133696" sldId="276"/>
            <ac:picMk id="22" creationId="{E0B3B101-8379-4509-9DB0-2D79B506AFCE}"/>
          </ac:picMkLst>
        </pc:picChg>
        <pc:picChg chg="add mod">
          <ac:chgData name="심형은" userId="S::1dt031@dataschool.msai.kr::00889155-de42-404c-8570-dbcb6154fdc0" providerId="AD" clId="Web-{B229682E-8B5F-4020-A646-6859595EA265}" dt="2025-07-17T06:35:32.935" v="5347" actId="1076"/>
          <ac:picMkLst>
            <pc:docMk/>
            <pc:sldMk cId="3597133696" sldId="276"/>
            <ac:picMk id="46" creationId="{057200D1-E62F-6785-A240-0B4EFE55C1DE}"/>
          </ac:picMkLst>
        </pc:picChg>
        <pc:picChg chg="add mod">
          <ac:chgData name="심형은" userId="S::1dt031@dataschool.msai.kr::00889155-de42-404c-8570-dbcb6154fdc0" providerId="AD" clId="Web-{B229682E-8B5F-4020-A646-6859595EA265}" dt="2025-07-17T06:41:46.197" v="5426" actId="1076"/>
          <ac:picMkLst>
            <pc:docMk/>
            <pc:sldMk cId="3597133696" sldId="276"/>
            <ac:picMk id="48" creationId="{8827F5EB-CE6C-FDEA-D345-2777707DF110}"/>
          </ac:picMkLst>
        </pc:picChg>
      </pc:sldChg>
      <pc:sldChg chg="add replId">
        <pc:chgData name="심형은" userId="S::1dt031@dataschool.msai.kr::00889155-de42-404c-8570-dbcb6154fdc0" providerId="AD" clId="Web-{B229682E-8B5F-4020-A646-6859595EA265}" dt="2025-07-17T06:55:46.039" v="5682"/>
        <pc:sldMkLst>
          <pc:docMk/>
          <pc:sldMk cId="3779169432" sldId="277"/>
        </pc:sldMkLst>
      </pc:sldChg>
    </pc:docChg>
  </pc:docChgLst>
  <pc:docChgLst>
    <pc:chgData name="박명균" userId="S::1dt018@dataschool.msai.kr::f657cdf4-0c91-4bc3-8582-13ae16b0f4b4" providerId="AD" clId="Web-{6FED06EE-1210-2642-51B5-26F7532D1220}"/>
    <pc:docChg chg="modSld">
      <pc:chgData name="박명균" userId="S::1dt018@dataschool.msai.kr::f657cdf4-0c91-4bc3-8582-13ae16b0f4b4" providerId="AD" clId="Web-{6FED06EE-1210-2642-51B5-26F7532D1220}" dt="2025-07-18T08:25:32.624" v="412" actId="1076"/>
      <pc:docMkLst>
        <pc:docMk/>
      </pc:docMkLst>
      <pc:sldChg chg="modSp">
        <pc:chgData name="박명균" userId="S::1dt018@dataschool.msai.kr::f657cdf4-0c91-4bc3-8582-13ae16b0f4b4" providerId="AD" clId="Web-{6FED06EE-1210-2642-51B5-26F7532D1220}" dt="2025-07-18T06:24:04.131" v="38"/>
        <pc:sldMkLst>
          <pc:docMk/>
          <pc:sldMk cId="0" sldId="260"/>
        </pc:sldMkLst>
        <pc:graphicFrameChg chg="mod modGraphic">
          <ac:chgData name="박명균" userId="S::1dt018@dataschool.msai.kr::f657cdf4-0c91-4bc3-8582-13ae16b0f4b4" providerId="AD" clId="Web-{6FED06EE-1210-2642-51B5-26F7532D1220}" dt="2025-07-18T06:24:04.131" v="38"/>
          <ac:graphicFrameMkLst>
            <pc:docMk/>
            <pc:sldMk cId="0" sldId="260"/>
            <ac:graphicFrameMk id="27" creationId="{4ACB5C0B-152A-1DAF-7737-F4D5BE9C18E7}"/>
          </ac:graphicFrameMkLst>
        </pc:graphicFrameChg>
      </pc:sldChg>
      <pc:sldChg chg="modSp">
        <pc:chgData name="박명균" userId="S::1dt018@dataschool.msai.kr::f657cdf4-0c91-4bc3-8582-13ae16b0f4b4" providerId="AD" clId="Web-{6FED06EE-1210-2642-51B5-26F7532D1220}" dt="2025-07-18T06:53:14.975" v="251" actId="1076"/>
        <pc:sldMkLst>
          <pc:docMk/>
          <pc:sldMk cId="2882549282" sldId="284"/>
        </pc:sldMkLst>
        <pc:spChg chg="mod">
          <ac:chgData name="박명균" userId="S::1dt018@dataschool.msai.kr::f657cdf4-0c91-4bc3-8582-13ae16b0f4b4" providerId="AD" clId="Web-{6FED06EE-1210-2642-51B5-26F7532D1220}" dt="2025-07-18T06:09:30.489" v="23" actId="1076"/>
          <ac:spMkLst>
            <pc:docMk/>
            <pc:sldMk cId="2882549282" sldId="284"/>
            <ac:spMk id="3" creationId="{1A4FBC01-A608-12EF-7889-95D3564CD2F1}"/>
          </ac:spMkLst>
        </pc:spChg>
        <pc:spChg chg="mod">
          <ac:chgData name="박명균" userId="S::1dt018@dataschool.msai.kr::f657cdf4-0c91-4bc3-8582-13ae16b0f4b4" providerId="AD" clId="Web-{6FED06EE-1210-2642-51B5-26F7532D1220}" dt="2025-07-18T06:09:30.286" v="20" actId="1076"/>
          <ac:spMkLst>
            <pc:docMk/>
            <pc:sldMk cId="2882549282" sldId="284"/>
            <ac:spMk id="27" creationId="{B3AB50D9-39FF-C85D-D11B-C54C90CC9C6C}"/>
          </ac:spMkLst>
        </pc:spChg>
        <pc:spChg chg="mod">
          <ac:chgData name="박명균" userId="S::1dt018@dataschool.msai.kr::f657cdf4-0c91-4bc3-8582-13ae16b0f4b4" providerId="AD" clId="Web-{6FED06EE-1210-2642-51B5-26F7532D1220}" dt="2025-07-18T06:09:46.631" v="25" actId="1076"/>
          <ac:spMkLst>
            <pc:docMk/>
            <pc:sldMk cId="2882549282" sldId="284"/>
            <ac:spMk id="47" creationId="{C6C4834A-888F-1520-1082-2D97CAB98033}"/>
          </ac:spMkLst>
        </pc:spChg>
        <pc:graphicFrameChg chg="mod">
          <ac:chgData name="박명균" userId="S::1dt018@dataschool.msai.kr::f657cdf4-0c91-4bc3-8582-13ae16b0f4b4" providerId="AD" clId="Web-{6FED06EE-1210-2642-51B5-26F7532D1220}" dt="2025-07-18T06:53:14.975" v="251" actId="1076"/>
          <ac:graphicFrameMkLst>
            <pc:docMk/>
            <pc:sldMk cId="2882549282" sldId="284"/>
            <ac:graphicFrameMk id="8" creationId="{16A39095-ADFB-A705-FC63-A3022812BE78}"/>
          </ac:graphicFrameMkLst>
        </pc:graphicFrameChg>
        <pc:picChg chg="mod">
          <ac:chgData name="박명균" userId="S::1dt018@dataschool.msai.kr::f657cdf4-0c91-4bc3-8582-13ae16b0f4b4" providerId="AD" clId="Web-{6FED06EE-1210-2642-51B5-26F7532D1220}" dt="2025-07-18T06:09:15.660" v="16" actId="1076"/>
          <ac:picMkLst>
            <pc:docMk/>
            <pc:sldMk cId="2882549282" sldId="284"/>
            <ac:picMk id="14" creationId="{DD7ADEB1-657F-C499-AEF0-32B10136D019}"/>
          </ac:picMkLst>
        </pc:picChg>
        <pc:picChg chg="mod">
          <ac:chgData name="박명균" userId="S::1dt018@dataschool.msai.kr::f657cdf4-0c91-4bc3-8582-13ae16b0f4b4" providerId="AD" clId="Web-{6FED06EE-1210-2642-51B5-26F7532D1220}" dt="2025-07-18T06:09:30.161" v="18" actId="1076"/>
          <ac:picMkLst>
            <pc:docMk/>
            <pc:sldMk cId="2882549282" sldId="284"/>
            <ac:picMk id="23" creationId="{32DE3396-3344-494B-48BC-16B5FCF06C58}"/>
          </ac:picMkLst>
        </pc:picChg>
      </pc:sldChg>
      <pc:sldChg chg="addSp delSp modSp">
        <pc:chgData name="박명균" userId="S::1dt018@dataschool.msai.kr::f657cdf4-0c91-4bc3-8582-13ae16b0f4b4" providerId="AD" clId="Web-{6FED06EE-1210-2642-51B5-26F7532D1220}" dt="2025-07-18T06:43:38.903" v="250"/>
        <pc:sldMkLst>
          <pc:docMk/>
          <pc:sldMk cId="0" sldId="306"/>
        </pc:sldMkLst>
        <pc:graphicFrameChg chg="mod modGraphic">
          <ac:chgData name="박명균" userId="S::1dt018@dataschool.msai.kr::f657cdf4-0c91-4bc3-8582-13ae16b0f4b4" providerId="AD" clId="Web-{6FED06EE-1210-2642-51B5-26F7532D1220}" dt="2025-07-18T06:43:38.903" v="250"/>
          <ac:graphicFrameMkLst>
            <pc:docMk/>
            <pc:sldMk cId="0" sldId="306"/>
            <ac:graphicFrameMk id="2" creationId="{66D7C434-FE9A-F01E-2202-C1B7A3320628}"/>
          </ac:graphicFrameMkLst>
        </pc:graphicFrameChg>
        <pc:graphicFrameChg chg="mod modGraphic">
          <ac:chgData name="박명균" userId="S::1dt018@dataschool.msai.kr::f657cdf4-0c91-4bc3-8582-13ae16b0f4b4" providerId="AD" clId="Web-{6FED06EE-1210-2642-51B5-26F7532D1220}" dt="2025-07-18T06:43:28.402" v="249"/>
          <ac:graphicFrameMkLst>
            <pc:docMk/>
            <pc:sldMk cId="0" sldId="306"/>
            <ac:graphicFrameMk id="5" creationId="{26109AA9-702B-951C-0CDE-94C795B50A85}"/>
          </ac:graphicFrameMkLst>
        </pc:graphicFrameChg>
      </pc:sldChg>
      <pc:sldChg chg="delSp modSp">
        <pc:chgData name="박명균" userId="S::1dt018@dataschool.msai.kr::f657cdf4-0c91-4bc3-8582-13ae16b0f4b4" providerId="AD" clId="Web-{6FED06EE-1210-2642-51B5-26F7532D1220}" dt="2025-07-18T08:01:07.510" v="358"/>
        <pc:sldMkLst>
          <pc:docMk/>
          <pc:sldMk cId="659309770" sldId="314"/>
        </pc:sldMkLst>
        <pc:graphicFrameChg chg="mod modGraphic">
          <ac:chgData name="박명균" userId="S::1dt018@dataschool.msai.kr::f657cdf4-0c91-4bc3-8582-13ae16b0f4b4" providerId="AD" clId="Web-{6FED06EE-1210-2642-51B5-26F7532D1220}" dt="2025-07-18T08:01:07.510" v="358"/>
          <ac:graphicFrameMkLst>
            <pc:docMk/>
            <pc:sldMk cId="659309770" sldId="314"/>
            <ac:graphicFrameMk id="6" creationId="{828A9299-2A49-EE3C-0BA4-8C981E511AB9}"/>
          </ac:graphicFrameMkLst>
        </pc:graphicFrameChg>
      </pc:sldChg>
      <pc:sldChg chg="modSp">
        <pc:chgData name="박명균" userId="S::1dt018@dataschool.msai.kr::f657cdf4-0c91-4bc3-8582-13ae16b0f4b4" providerId="AD" clId="Web-{6FED06EE-1210-2642-51B5-26F7532D1220}" dt="2025-07-18T08:20:23.675" v="365" actId="1076"/>
        <pc:sldMkLst>
          <pc:docMk/>
          <pc:sldMk cId="0" sldId="315"/>
        </pc:sldMkLst>
        <pc:spChg chg="mod">
          <ac:chgData name="박명균" userId="S::1dt018@dataschool.msai.kr::f657cdf4-0c91-4bc3-8582-13ae16b0f4b4" providerId="AD" clId="Web-{6FED06EE-1210-2642-51B5-26F7532D1220}" dt="2025-07-18T08:20:04.206" v="360" actId="14100"/>
          <ac:spMkLst>
            <pc:docMk/>
            <pc:sldMk cId="0" sldId="315"/>
            <ac:spMk id="6" creationId="{8662FE73-4AAA-AFA6-A235-DE188734DAA3}"/>
          </ac:spMkLst>
        </pc:spChg>
        <pc:picChg chg="mod">
          <ac:chgData name="박명균" userId="S::1dt018@dataschool.msai.kr::f657cdf4-0c91-4bc3-8582-13ae16b0f4b4" providerId="AD" clId="Web-{6FED06EE-1210-2642-51B5-26F7532D1220}" dt="2025-07-18T08:20:23.675" v="365" actId="1076"/>
          <ac:picMkLst>
            <pc:docMk/>
            <pc:sldMk cId="0" sldId="315"/>
            <ac:picMk id="8" creationId="{12C9D6E6-94A4-DAA2-7EE7-F83D0769AF1E}"/>
          </ac:picMkLst>
        </pc:picChg>
      </pc:sldChg>
      <pc:sldChg chg="addSp modSp">
        <pc:chgData name="박명균" userId="S::1dt018@dataschool.msai.kr::f657cdf4-0c91-4bc3-8582-13ae16b0f4b4" providerId="AD" clId="Web-{6FED06EE-1210-2642-51B5-26F7532D1220}" dt="2025-07-18T08:25:32.624" v="412" actId="1076"/>
        <pc:sldMkLst>
          <pc:docMk/>
          <pc:sldMk cId="1121531844" sldId="316"/>
        </pc:sldMkLst>
        <pc:spChg chg="mod">
          <ac:chgData name="박명균" userId="S::1dt018@dataschool.msai.kr::f657cdf4-0c91-4bc3-8582-13ae16b0f4b4" providerId="AD" clId="Web-{6FED06EE-1210-2642-51B5-26F7532D1220}" dt="2025-07-18T08:25:24.326" v="409" actId="1076"/>
          <ac:spMkLst>
            <pc:docMk/>
            <pc:sldMk cId="1121531844" sldId="316"/>
            <ac:spMk id="9" creationId="{57A4968B-CA38-27B0-EEBC-EE9193BF861C}"/>
          </ac:spMkLst>
        </pc:spChg>
        <pc:spChg chg="add mod">
          <ac:chgData name="박명균" userId="S::1dt018@dataschool.msai.kr::f657cdf4-0c91-4bc3-8582-13ae16b0f4b4" providerId="AD" clId="Web-{6FED06EE-1210-2642-51B5-26F7532D1220}" dt="2025-07-18T08:25:32.624" v="412" actId="1076"/>
          <ac:spMkLst>
            <pc:docMk/>
            <pc:sldMk cId="1121531844" sldId="316"/>
            <ac:spMk id="10" creationId="{AAD48C4A-6D06-C872-7FFB-E9E3FE1E4B12}"/>
          </ac:spMkLst>
        </pc:spChg>
        <pc:picChg chg="add mod modCrop">
          <ac:chgData name="박명균" userId="S::1dt018@dataschool.msai.kr::f657cdf4-0c91-4bc3-8582-13ae16b0f4b4" providerId="AD" clId="Web-{6FED06EE-1210-2642-51B5-26F7532D1220}" dt="2025-07-18T08:25:28.295" v="411" actId="1076"/>
          <ac:picMkLst>
            <pc:docMk/>
            <pc:sldMk cId="1121531844" sldId="316"/>
            <ac:picMk id="2" creationId="{3C793077-189F-85B1-45C6-AEE7DB8821F3}"/>
          </ac:picMkLst>
        </pc:picChg>
        <pc:picChg chg="add mod ord">
          <ac:chgData name="박명균" userId="S::1dt018@dataschool.msai.kr::f657cdf4-0c91-4bc3-8582-13ae16b0f4b4" providerId="AD" clId="Web-{6FED06EE-1210-2642-51B5-26F7532D1220}" dt="2025-07-18T08:25:25.952" v="410" actId="1076"/>
          <ac:picMkLst>
            <pc:docMk/>
            <pc:sldMk cId="1121531844" sldId="316"/>
            <ac:picMk id="4" creationId="{BC808606-081C-1627-C4E3-244536B24F85}"/>
          </ac:picMkLst>
        </pc:picChg>
        <pc:picChg chg="mod">
          <ac:chgData name="박명균" userId="S::1dt018@dataschool.msai.kr::f657cdf4-0c91-4bc3-8582-13ae16b0f4b4" providerId="AD" clId="Web-{6FED06EE-1210-2642-51B5-26F7532D1220}" dt="2025-07-18T08:25:21.498" v="408" actId="1076"/>
          <ac:picMkLst>
            <pc:docMk/>
            <pc:sldMk cId="1121531844" sldId="316"/>
            <ac:picMk id="17" creationId="{9DDECE79-F206-6955-B48F-22C97CDAE70D}"/>
          </ac:picMkLst>
        </pc:picChg>
        <pc:picChg chg="mod">
          <ac:chgData name="박명균" userId="S::1dt018@dataschool.msai.kr::f657cdf4-0c91-4bc3-8582-13ae16b0f4b4" providerId="AD" clId="Web-{6FED06EE-1210-2642-51B5-26F7532D1220}" dt="2025-07-18T08:25:21.467" v="407" actId="1076"/>
          <ac:picMkLst>
            <pc:docMk/>
            <pc:sldMk cId="1121531844" sldId="316"/>
            <ac:picMk id="1045" creationId="{45ADB036-EBEE-EC10-C3E4-6AAD3241FC3E}"/>
          </ac:picMkLst>
        </pc:picChg>
      </pc:sldChg>
    </pc:docChg>
  </pc:docChgLst>
  <pc:docChgLst>
    <pc:chgData name="오민석" userId="S::1dt035@dataschool.msai.kr::dc62bd1a-0d69-430e-ae9d-75c50eb49274" providerId="AD" clId="Web-{7B1EC54C-F6E3-5EB6-4DAB-A9B6B9707ADD}"/>
    <pc:docChg chg="modSld">
      <pc:chgData name="오민석" userId="S::1dt035@dataschool.msai.kr::dc62bd1a-0d69-430e-ae9d-75c50eb49274" providerId="AD" clId="Web-{7B1EC54C-F6E3-5EB6-4DAB-A9B6B9707ADD}" dt="2025-07-18T07:14:49.470" v="19"/>
      <pc:docMkLst>
        <pc:docMk/>
      </pc:docMkLst>
      <pc:sldChg chg="modSp">
        <pc:chgData name="오민석" userId="S::1dt035@dataschool.msai.kr::dc62bd1a-0d69-430e-ae9d-75c50eb49274" providerId="AD" clId="Web-{7B1EC54C-F6E3-5EB6-4DAB-A9B6B9707ADD}" dt="2025-07-18T07:11:57.413" v="1" actId="1076"/>
        <pc:sldMkLst>
          <pc:docMk/>
          <pc:sldMk cId="4123435536" sldId="278"/>
        </pc:sldMkLst>
        <pc:spChg chg="mod">
          <ac:chgData name="오민석" userId="S::1dt035@dataschool.msai.kr::dc62bd1a-0d69-430e-ae9d-75c50eb49274" providerId="AD" clId="Web-{7B1EC54C-F6E3-5EB6-4DAB-A9B6B9707ADD}" dt="2025-07-18T07:11:40.694" v="0" actId="1076"/>
          <ac:spMkLst>
            <pc:docMk/>
            <pc:sldMk cId="4123435536" sldId="278"/>
            <ac:spMk id="40" creationId="{2C438947-43C7-FA88-6E44-1B89328E0F5C}"/>
          </ac:spMkLst>
        </pc:spChg>
        <pc:picChg chg="mod">
          <ac:chgData name="오민석" userId="S::1dt035@dataschool.msai.kr::dc62bd1a-0d69-430e-ae9d-75c50eb49274" providerId="AD" clId="Web-{7B1EC54C-F6E3-5EB6-4DAB-A9B6B9707ADD}" dt="2025-07-18T07:11:57.413" v="1" actId="1076"/>
          <ac:picMkLst>
            <pc:docMk/>
            <pc:sldMk cId="4123435536" sldId="278"/>
            <ac:picMk id="4" creationId="{303D57A1-2F1A-7696-4BD3-05B6A5AE1727}"/>
          </ac:picMkLst>
        </pc:picChg>
      </pc:sldChg>
      <pc:sldChg chg="addSp delSp">
        <pc:chgData name="오민석" userId="S::1dt035@dataschool.msai.kr::dc62bd1a-0d69-430e-ae9d-75c50eb49274" providerId="AD" clId="Web-{7B1EC54C-F6E3-5EB6-4DAB-A9B6B9707ADD}" dt="2025-07-18T07:14:49.470" v="19"/>
        <pc:sldMkLst>
          <pc:docMk/>
          <pc:sldMk cId="2985243825" sldId="279"/>
        </pc:sldMkLst>
        <pc:picChg chg="add">
          <ac:chgData name="오민석" userId="S::1dt035@dataschool.msai.kr::dc62bd1a-0d69-430e-ae9d-75c50eb49274" providerId="AD" clId="Web-{7B1EC54C-F6E3-5EB6-4DAB-A9B6B9707ADD}" dt="2025-07-18T07:14:49.470" v="19"/>
          <ac:picMkLst>
            <pc:docMk/>
            <pc:sldMk cId="2985243825" sldId="279"/>
            <ac:picMk id="6" creationId="{1C3161C7-AF0C-9227-2B64-4FBB4DD596BB}"/>
          </ac:picMkLst>
        </pc:picChg>
      </pc:sldChg>
      <pc:sldChg chg="modSp">
        <pc:chgData name="오민석" userId="S::1dt035@dataschool.msai.kr::dc62bd1a-0d69-430e-ae9d-75c50eb49274" providerId="AD" clId="Web-{7B1EC54C-F6E3-5EB6-4DAB-A9B6B9707ADD}" dt="2025-07-18T07:12:02.648" v="3" actId="1076"/>
        <pc:sldMkLst>
          <pc:docMk/>
          <pc:sldMk cId="2882549282" sldId="284"/>
        </pc:sldMkLst>
        <pc:picChg chg="mod">
          <ac:chgData name="오민석" userId="S::1dt035@dataschool.msai.kr::dc62bd1a-0d69-430e-ae9d-75c50eb49274" providerId="AD" clId="Web-{7B1EC54C-F6E3-5EB6-4DAB-A9B6B9707ADD}" dt="2025-07-18T07:12:02.648" v="3" actId="1076"/>
          <ac:picMkLst>
            <pc:docMk/>
            <pc:sldMk cId="2882549282" sldId="284"/>
            <ac:picMk id="6" creationId="{B2AC31A0-6AD4-1BA8-8C77-9841E00FB6B9}"/>
          </ac:picMkLst>
        </pc:picChg>
      </pc:sldChg>
      <pc:sldChg chg="addSp modSp">
        <pc:chgData name="오민석" userId="S::1dt035@dataschool.msai.kr::dc62bd1a-0d69-430e-ae9d-75c50eb49274" providerId="AD" clId="Web-{7B1EC54C-F6E3-5EB6-4DAB-A9B6B9707ADD}" dt="2025-07-18T07:14:26.500" v="17" actId="14100"/>
        <pc:sldMkLst>
          <pc:docMk/>
          <pc:sldMk cId="2248363203" sldId="343"/>
        </pc:sldMkLst>
        <pc:picChg chg="add mod">
          <ac:chgData name="오민석" userId="S::1dt035@dataschool.msai.kr::dc62bd1a-0d69-430e-ae9d-75c50eb49274" providerId="AD" clId="Web-{7B1EC54C-F6E3-5EB6-4DAB-A9B6B9707ADD}" dt="2025-07-18T07:14:26.500" v="17" actId="14100"/>
          <ac:picMkLst>
            <pc:docMk/>
            <pc:sldMk cId="2248363203" sldId="343"/>
            <ac:picMk id="2" creationId="{171E28BD-BB07-EDBB-6595-CA52984F952E}"/>
          </ac:picMkLst>
        </pc:picChg>
        <pc:picChg chg="mod">
          <ac:chgData name="오민석" userId="S::1dt035@dataschool.msai.kr::dc62bd1a-0d69-430e-ae9d-75c50eb49274" providerId="AD" clId="Web-{7B1EC54C-F6E3-5EB6-4DAB-A9B6B9707ADD}" dt="2025-07-18T07:14:08.546" v="15" actId="14100"/>
          <ac:picMkLst>
            <pc:docMk/>
            <pc:sldMk cId="2248363203" sldId="343"/>
            <ac:picMk id="5" creationId="{5B906CA0-C479-2659-53F6-CD9F4579EF41}"/>
          </ac:picMkLst>
        </pc:picChg>
      </pc:sldChg>
    </pc:docChg>
  </pc:docChgLst>
  <pc:docChgLst>
    <pc:chgData name="심형은" userId="S::1dt031@dataschool.msai.kr::00889155-de42-404c-8570-dbcb6154fdc0" providerId="AD" clId="Web-{4C5CBA2C-7814-A06F-7F5D-0F54434298D3}"/>
    <pc:docChg chg="modSld sldOrd">
      <pc:chgData name="심형은" userId="S::1dt031@dataschool.msai.kr::00889155-de42-404c-8570-dbcb6154fdc0" providerId="AD" clId="Web-{4C5CBA2C-7814-A06F-7F5D-0F54434298D3}" dt="2025-07-18T15:34:12.901" v="13" actId="20577"/>
      <pc:docMkLst>
        <pc:docMk/>
      </pc:docMkLst>
      <pc:sldChg chg="modSp">
        <pc:chgData name="심형은" userId="S::1dt031@dataschool.msai.kr::00889155-de42-404c-8570-dbcb6154fdc0" providerId="AD" clId="Web-{4C5CBA2C-7814-A06F-7F5D-0F54434298D3}" dt="2025-07-18T15:34:12.901" v="13" actId="20577"/>
        <pc:sldMkLst>
          <pc:docMk/>
          <pc:sldMk cId="2842267600" sldId="281"/>
        </pc:sldMkLst>
        <pc:spChg chg="mod">
          <ac:chgData name="심형은" userId="S::1dt031@dataschool.msai.kr::00889155-de42-404c-8570-dbcb6154fdc0" providerId="AD" clId="Web-{4C5CBA2C-7814-A06F-7F5D-0F54434298D3}" dt="2025-07-18T15:34:12.901" v="13" actId="20577"/>
          <ac:spMkLst>
            <pc:docMk/>
            <pc:sldMk cId="2842267600" sldId="281"/>
            <ac:spMk id="35" creationId="{952AFB8F-2967-7808-93DC-4F8A8AEDA4DA}"/>
          </ac:spMkLst>
        </pc:spChg>
      </pc:sldChg>
    </pc:docChg>
  </pc:docChgLst>
  <pc:docChgLst>
    <pc:chgData name="김동현" userId="S::1dt003@dataschool.msai.kr::1260683c-21e8-4446-82d7-a108ba0dd643" providerId="AD" clId="Web-{E3E087DA-3646-9023-864E-9134A67006A5}"/>
    <pc:docChg chg="modSld">
      <pc:chgData name="김동현" userId="S::1dt003@dataschool.msai.kr::1260683c-21e8-4446-82d7-a108ba0dd643" providerId="AD" clId="Web-{E3E087DA-3646-9023-864E-9134A67006A5}" dt="2025-07-18T07:14:41.265" v="1086" actId="1076"/>
      <pc:docMkLst>
        <pc:docMk/>
      </pc:docMkLst>
      <pc:sldChg chg="addSp delSp modSp">
        <pc:chgData name="김동현" userId="S::1dt003@dataschool.msai.kr::1260683c-21e8-4446-82d7-a108ba0dd643" providerId="AD" clId="Web-{E3E087DA-3646-9023-864E-9134A67006A5}" dt="2025-07-18T06:22:44.871" v="28"/>
        <pc:sldMkLst>
          <pc:docMk/>
          <pc:sldMk cId="0" sldId="257"/>
        </pc:sldMkLst>
        <pc:picChg chg="mod">
          <ac:chgData name="김동현" userId="S::1dt003@dataschool.msai.kr::1260683c-21e8-4446-82d7-a108ba0dd643" providerId="AD" clId="Web-{E3E087DA-3646-9023-864E-9134A67006A5}" dt="2025-07-18T06:22:44.043" v="27" actId="14100"/>
          <ac:picMkLst>
            <pc:docMk/>
            <pc:sldMk cId="0" sldId="257"/>
            <ac:picMk id="5" creationId="{00000000-0000-0000-0000-000000000000}"/>
          </ac:picMkLst>
        </pc:picChg>
      </pc:sldChg>
      <pc:sldChg chg="addSp delSp modSp">
        <pc:chgData name="김동현" userId="S::1dt003@dataschool.msai.kr::1260683c-21e8-4446-82d7-a108ba0dd643" providerId="AD" clId="Web-{E3E087DA-3646-9023-864E-9134A67006A5}" dt="2025-07-18T06:22:39.183" v="25"/>
        <pc:sldMkLst>
          <pc:docMk/>
          <pc:sldMk cId="0" sldId="258"/>
        </pc:sldMkLst>
        <pc:picChg chg="mod">
          <ac:chgData name="김동현" userId="S::1dt003@dataschool.msai.kr::1260683c-21e8-4446-82d7-a108ba0dd643" providerId="AD" clId="Web-{E3E087DA-3646-9023-864E-9134A67006A5}" dt="2025-07-18T06:22:25.542" v="20" actId="14100"/>
          <ac:picMkLst>
            <pc:docMk/>
            <pc:sldMk cId="0" sldId="258"/>
            <ac:picMk id="5" creationId="{00000000-0000-0000-0000-000000000000}"/>
          </ac:picMkLst>
        </pc:picChg>
        <pc:picChg chg="mod">
          <ac:chgData name="김동현" userId="S::1dt003@dataschool.msai.kr::1260683c-21e8-4446-82d7-a108ba0dd643" providerId="AD" clId="Web-{E3E087DA-3646-9023-864E-9134A67006A5}" dt="2025-07-18T06:22:38.964" v="23" actId="1076"/>
          <ac:picMkLst>
            <pc:docMk/>
            <pc:sldMk cId="0" sldId="258"/>
            <ac:picMk id="21" creationId="{00000000-0000-0000-0000-000000000000}"/>
          </ac:picMkLst>
        </pc:picChg>
        <pc:picChg chg="mod">
          <ac:chgData name="김동현" userId="S::1dt003@dataschool.msai.kr::1260683c-21e8-4446-82d7-a108ba0dd643" providerId="AD" clId="Web-{E3E087DA-3646-9023-864E-9134A67006A5}" dt="2025-07-18T06:22:39.011" v="24" actId="1076"/>
          <ac:picMkLst>
            <pc:docMk/>
            <pc:sldMk cId="0" sldId="258"/>
            <ac:picMk id="22" creationId="{00000000-0000-0000-0000-000000000000}"/>
          </ac:picMkLst>
        </pc:picChg>
      </pc:sldChg>
      <pc:sldChg chg="addSp delSp modSp">
        <pc:chgData name="김동현" userId="S::1dt003@dataschool.msai.kr::1260683c-21e8-4446-82d7-a108ba0dd643" providerId="AD" clId="Web-{E3E087DA-3646-9023-864E-9134A67006A5}" dt="2025-07-18T06:22:14.714" v="18"/>
        <pc:sldMkLst>
          <pc:docMk/>
          <pc:sldMk cId="0" sldId="259"/>
        </pc:sldMkLst>
        <pc:picChg chg="mod">
          <ac:chgData name="김동현" userId="S::1dt003@dataschool.msai.kr::1260683c-21e8-4446-82d7-a108ba0dd643" providerId="AD" clId="Web-{E3E087DA-3646-9023-864E-9134A67006A5}" dt="2025-07-18T06:22:10.151" v="17" actId="14100"/>
          <ac:picMkLst>
            <pc:docMk/>
            <pc:sldMk cId="0" sldId="259"/>
            <ac:picMk id="4" creationId="{00000000-0000-0000-0000-000000000000}"/>
          </ac:picMkLst>
        </pc:picChg>
      </pc:sldChg>
      <pc:sldChg chg="modSp">
        <pc:chgData name="김동현" userId="S::1dt003@dataschool.msai.kr::1260683c-21e8-4446-82d7-a108ba0dd643" providerId="AD" clId="Web-{E3E087DA-3646-9023-864E-9134A67006A5}" dt="2025-07-18T06:28:31.664" v="79" actId="1076"/>
        <pc:sldMkLst>
          <pc:docMk/>
          <pc:sldMk cId="0" sldId="260"/>
        </pc:sldMkLst>
        <pc:spChg chg="mod">
          <ac:chgData name="김동현" userId="S::1dt003@dataschool.msai.kr::1260683c-21e8-4446-82d7-a108ba0dd643" providerId="AD" clId="Web-{E3E087DA-3646-9023-864E-9134A67006A5}" dt="2025-07-18T06:19:27.786" v="3" actId="20577"/>
          <ac:spMkLst>
            <pc:docMk/>
            <pc:sldMk cId="0" sldId="260"/>
            <ac:spMk id="13" creationId="{00000000-0000-0000-0000-000000000000}"/>
          </ac:spMkLst>
        </pc:spChg>
        <pc:graphicFrameChg chg="mod modGraphic">
          <ac:chgData name="김동현" userId="S::1dt003@dataschool.msai.kr::1260683c-21e8-4446-82d7-a108ba0dd643" providerId="AD" clId="Web-{E3E087DA-3646-9023-864E-9134A67006A5}" dt="2025-07-18T06:28:06.007" v="76" actId="1076"/>
          <ac:graphicFrameMkLst>
            <pc:docMk/>
            <pc:sldMk cId="0" sldId="260"/>
            <ac:graphicFrameMk id="27" creationId="{4ACB5C0B-152A-1DAF-7737-F4D5BE9C18E7}"/>
          </ac:graphicFrameMkLst>
        </pc:graphicFrameChg>
        <pc:picChg chg="mod">
          <ac:chgData name="김동현" userId="S::1dt003@dataschool.msai.kr::1260683c-21e8-4446-82d7-a108ba0dd643" providerId="AD" clId="Web-{E3E087DA-3646-9023-864E-9134A67006A5}" dt="2025-07-18T06:28:31.664" v="79" actId="1076"/>
          <ac:picMkLst>
            <pc:docMk/>
            <pc:sldMk cId="0" sldId="260"/>
            <ac:picMk id="5" creationId="{476B2756-FF3E-1CA7-E723-E66AB71FDDB4}"/>
          </ac:picMkLst>
        </pc:picChg>
      </pc:sldChg>
      <pc:sldChg chg="addSp delSp modSp">
        <pc:chgData name="김동현" userId="S::1dt003@dataschool.msai.kr::1260683c-21e8-4446-82d7-a108ba0dd643" providerId="AD" clId="Web-{E3E087DA-3646-9023-864E-9134A67006A5}" dt="2025-07-18T06:24:22.124" v="47"/>
        <pc:sldMkLst>
          <pc:docMk/>
          <pc:sldMk cId="0" sldId="262"/>
        </pc:sldMkLst>
        <pc:picChg chg="mod">
          <ac:chgData name="김동현" userId="S::1dt003@dataschool.msai.kr::1260683c-21e8-4446-82d7-a108ba0dd643" providerId="AD" clId="Web-{E3E087DA-3646-9023-864E-9134A67006A5}" dt="2025-07-18T06:24:08.796" v="45" actId="14100"/>
          <ac:picMkLst>
            <pc:docMk/>
            <pc:sldMk cId="0" sldId="262"/>
            <ac:picMk id="5" creationId="{00000000-0000-0000-0000-000000000000}"/>
          </ac:picMkLst>
        </pc:picChg>
      </pc:sldChg>
      <pc:sldChg chg="addSp delSp modSp">
        <pc:chgData name="김동현" userId="S::1dt003@dataschool.msai.kr::1260683c-21e8-4446-82d7-a108ba0dd643" providerId="AD" clId="Web-{E3E087DA-3646-9023-864E-9134A67006A5}" dt="2025-07-18T06:23:59.139" v="42"/>
        <pc:sldMkLst>
          <pc:docMk/>
          <pc:sldMk cId="4132495938" sldId="266"/>
        </pc:sldMkLst>
        <pc:spChg chg="mod">
          <ac:chgData name="김동현" userId="S::1dt003@dataschool.msai.kr::1260683c-21e8-4446-82d7-a108ba0dd643" providerId="AD" clId="Web-{E3E087DA-3646-9023-864E-9134A67006A5}" dt="2025-07-18T06:20:40.835" v="12" actId="20577"/>
          <ac:spMkLst>
            <pc:docMk/>
            <pc:sldMk cId="4132495938" sldId="266"/>
            <ac:spMk id="63" creationId="{5F228777-84EA-1BA5-9062-E7215E12DA55}"/>
          </ac:spMkLst>
        </pc:spChg>
        <pc:picChg chg="mod">
          <ac:chgData name="김동현" userId="S::1dt003@dataschool.msai.kr::1260683c-21e8-4446-82d7-a108ba0dd643" providerId="AD" clId="Web-{E3E087DA-3646-9023-864E-9134A67006A5}" dt="2025-07-18T06:23:23.013" v="36" actId="14100"/>
          <ac:picMkLst>
            <pc:docMk/>
            <pc:sldMk cId="4132495938" sldId="266"/>
            <ac:picMk id="4" creationId="{B768621A-9572-7467-335D-3F5B583CFEB9}"/>
          </ac:picMkLst>
        </pc:picChg>
      </pc:sldChg>
      <pc:sldChg chg="addSp delSp">
        <pc:chgData name="김동현" userId="S::1dt003@dataschool.msai.kr::1260683c-21e8-4446-82d7-a108ba0dd643" providerId="AD" clId="Web-{E3E087DA-3646-9023-864E-9134A67006A5}" dt="2025-07-18T06:23:00.403" v="32"/>
        <pc:sldMkLst>
          <pc:docMk/>
          <pc:sldMk cId="3265521296" sldId="267"/>
        </pc:sldMkLst>
      </pc:sldChg>
      <pc:sldChg chg="modSp">
        <pc:chgData name="김동현" userId="S::1dt003@dataschool.msai.kr::1260683c-21e8-4446-82d7-a108ba0dd643" providerId="AD" clId="Web-{E3E087DA-3646-9023-864E-9134A67006A5}" dt="2025-07-18T06:45:37.904" v="230" actId="20577"/>
        <pc:sldMkLst>
          <pc:docMk/>
          <pc:sldMk cId="3597133696" sldId="276"/>
        </pc:sldMkLst>
        <pc:spChg chg="mod">
          <ac:chgData name="김동현" userId="S::1dt003@dataschool.msai.kr::1260683c-21e8-4446-82d7-a108ba0dd643" providerId="AD" clId="Web-{E3E087DA-3646-9023-864E-9134A67006A5}" dt="2025-07-18T06:45:37.904" v="230" actId="20577"/>
          <ac:spMkLst>
            <pc:docMk/>
            <pc:sldMk cId="3597133696" sldId="276"/>
            <ac:spMk id="41" creationId="{9CA57FE1-6769-01BC-3A9A-8DD0D534444E}"/>
          </ac:spMkLst>
        </pc:spChg>
        <pc:graphicFrameChg chg="mod modGraphic">
          <ac:chgData name="김동현" userId="S::1dt003@dataschool.msai.kr::1260683c-21e8-4446-82d7-a108ba0dd643" providerId="AD" clId="Web-{E3E087DA-3646-9023-864E-9134A67006A5}" dt="2025-07-18T06:42:58.539" v="202"/>
          <ac:graphicFrameMkLst>
            <pc:docMk/>
            <pc:sldMk cId="3597133696" sldId="276"/>
            <ac:graphicFrameMk id="7" creationId="{108FEF68-5F23-C8FA-7C41-D1C04F402ACE}"/>
          </ac:graphicFrameMkLst>
        </pc:graphicFrameChg>
      </pc:sldChg>
      <pc:sldChg chg="addSp delSp modSp">
        <pc:chgData name="김동현" userId="S::1dt003@dataschool.msai.kr::1260683c-21e8-4446-82d7-a108ba0dd643" providerId="AD" clId="Web-{E3E087DA-3646-9023-864E-9134A67006A5}" dt="2025-07-18T07:07:20.700" v="1032"/>
        <pc:sldMkLst>
          <pc:docMk/>
          <pc:sldMk cId="4123435536" sldId="278"/>
        </pc:sldMkLst>
        <pc:spChg chg="add">
          <ac:chgData name="김동현" userId="S::1dt003@dataschool.msai.kr::1260683c-21e8-4446-82d7-a108ba0dd643" providerId="AD" clId="Web-{E3E087DA-3646-9023-864E-9134A67006A5}" dt="2025-07-18T07:07:20.700" v="1032"/>
          <ac:spMkLst>
            <pc:docMk/>
            <pc:sldMk cId="4123435536" sldId="278"/>
            <ac:spMk id="11" creationId="{5ED692A2-025D-F0A2-DB61-C58E1E56DC3C}"/>
          </ac:spMkLst>
        </pc:spChg>
        <pc:spChg chg="mod">
          <ac:chgData name="김동현" userId="S::1dt003@dataschool.msai.kr::1260683c-21e8-4446-82d7-a108ba0dd643" providerId="AD" clId="Web-{E3E087DA-3646-9023-864E-9134A67006A5}" dt="2025-07-18T06:32:43.533" v="123" actId="1076"/>
          <ac:spMkLst>
            <pc:docMk/>
            <pc:sldMk cId="4123435536" sldId="278"/>
            <ac:spMk id="40" creationId="{2C438947-43C7-FA88-6E44-1B89328E0F5C}"/>
          </ac:spMkLst>
        </pc:spChg>
        <pc:graphicFrameChg chg="mod modGraphic">
          <ac:chgData name="김동현" userId="S::1dt003@dataschool.msai.kr::1260683c-21e8-4446-82d7-a108ba0dd643" providerId="AD" clId="Web-{E3E087DA-3646-9023-864E-9134A67006A5}" dt="2025-07-18T07:06:34.464" v="1023"/>
          <ac:graphicFrameMkLst>
            <pc:docMk/>
            <pc:sldMk cId="4123435536" sldId="278"/>
            <ac:graphicFrameMk id="9" creationId="{CF8BCBA2-7C7D-CDC7-BC2F-6CA8AE372D2E}"/>
          </ac:graphicFrameMkLst>
        </pc:graphicFrameChg>
        <pc:picChg chg="add">
          <ac:chgData name="김동현" userId="S::1dt003@dataschool.msai.kr::1260683c-21e8-4446-82d7-a108ba0dd643" providerId="AD" clId="Web-{E3E087DA-3646-9023-864E-9134A67006A5}" dt="2025-07-18T06:50:46.852" v="279"/>
          <ac:picMkLst>
            <pc:docMk/>
            <pc:sldMk cId="4123435536" sldId="278"/>
            <ac:picMk id="4" creationId="{303D57A1-2F1A-7696-4BD3-05B6A5AE1727}"/>
          </ac:picMkLst>
        </pc:picChg>
      </pc:sldChg>
      <pc:sldChg chg="addSp delSp modSp">
        <pc:chgData name="김동현" userId="S::1dt003@dataschool.msai.kr::1260683c-21e8-4446-82d7-a108ba0dd643" providerId="AD" clId="Web-{E3E087DA-3646-9023-864E-9134A67006A5}" dt="2025-07-18T07:07:39.544" v="1036"/>
        <pc:sldMkLst>
          <pc:docMk/>
          <pc:sldMk cId="2985243825" sldId="279"/>
        </pc:sldMkLst>
        <pc:spChg chg="add">
          <ac:chgData name="김동현" userId="S::1dt003@dataschool.msai.kr::1260683c-21e8-4446-82d7-a108ba0dd643" providerId="AD" clId="Web-{E3E087DA-3646-9023-864E-9134A67006A5}" dt="2025-07-18T07:07:26.122" v="1034"/>
          <ac:spMkLst>
            <pc:docMk/>
            <pc:sldMk cId="2985243825" sldId="279"/>
            <ac:spMk id="18" creationId="{648ABD57-0F6B-7025-C234-3029784F7ABC}"/>
          </ac:spMkLst>
        </pc:spChg>
        <pc:graphicFrameChg chg="mod modGraphic">
          <ac:chgData name="김동현" userId="S::1dt003@dataschool.msai.kr::1260683c-21e8-4446-82d7-a108ba0dd643" providerId="AD" clId="Web-{E3E087DA-3646-9023-864E-9134A67006A5}" dt="2025-07-18T07:03:13.254" v="931"/>
          <ac:graphicFrameMkLst>
            <pc:docMk/>
            <pc:sldMk cId="2985243825" sldId="279"/>
            <ac:graphicFrameMk id="9" creationId="{CDEF29B0-4010-325B-7C28-44CB658D7F85}"/>
          </ac:graphicFrameMkLst>
        </pc:graphicFrameChg>
      </pc:sldChg>
      <pc:sldChg chg="modSp">
        <pc:chgData name="김동현" userId="S::1dt003@dataschool.msai.kr::1260683c-21e8-4446-82d7-a108ba0dd643" providerId="AD" clId="Web-{E3E087DA-3646-9023-864E-9134A67006A5}" dt="2025-07-18T06:45:08.997" v="222" actId="20577"/>
        <pc:sldMkLst>
          <pc:docMk/>
          <pc:sldMk cId="2842267600" sldId="281"/>
        </pc:sldMkLst>
        <pc:spChg chg="mod">
          <ac:chgData name="김동현" userId="S::1dt003@dataschool.msai.kr::1260683c-21e8-4446-82d7-a108ba0dd643" providerId="AD" clId="Web-{E3E087DA-3646-9023-864E-9134A67006A5}" dt="2025-07-18T06:45:08.997" v="222" actId="20577"/>
          <ac:spMkLst>
            <pc:docMk/>
            <pc:sldMk cId="2842267600" sldId="281"/>
            <ac:spMk id="35" creationId="{952AFB8F-2967-7808-93DC-4F8A8AEDA4DA}"/>
          </ac:spMkLst>
        </pc:spChg>
      </pc:sldChg>
      <pc:sldChg chg="addSp delSp modSp">
        <pc:chgData name="김동현" userId="S::1dt003@dataschool.msai.kr::1260683c-21e8-4446-82d7-a108ba0dd643" providerId="AD" clId="Web-{E3E087DA-3646-9023-864E-9134A67006A5}" dt="2025-07-18T07:14:41.265" v="1086" actId="1076"/>
        <pc:sldMkLst>
          <pc:docMk/>
          <pc:sldMk cId="2882549282" sldId="284"/>
        </pc:sldMkLst>
        <pc:spChg chg="mod">
          <ac:chgData name="김동현" userId="S::1dt003@dataschool.msai.kr::1260683c-21e8-4446-82d7-a108ba0dd643" providerId="AD" clId="Web-{E3E087DA-3646-9023-864E-9134A67006A5}" dt="2025-07-18T07:12:38.432" v="1070" actId="1076"/>
          <ac:spMkLst>
            <pc:docMk/>
            <pc:sldMk cId="2882549282" sldId="284"/>
            <ac:spMk id="27" creationId="{B3AB50D9-39FF-C85D-D11B-C54C90CC9C6C}"/>
          </ac:spMkLst>
        </pc:spChg>
        <pc:spChg chg="mod">
          <ac:chgData name="김동현" userId="S::1dt003@dataschool.msai.kr::1260683c-21e8-4446-82d7-a108ba0dd643" providerId="AD" clId="Web-{E3E087DA-3646-9023-864E-9134A67006A5}" dt="2025-07-18T07:09:25.173" v="1055" actId="1076"/>
          <ac:spMkLst>
            <pc:docMk/>
            <pc:sldMk cId="2882549282" sldId="284"/>
            <ac:spMk id="47" creationId="{C6C4834A-888F-1520-1082-2D97CAB98033}"/>
          </ac:spMkLst>
        </pc:spChg>
        <pc:graphicFrameChg chg="mod modGraphic">
          <ac:chgData name="김동현" userId="S::1dt003@dataschool.msai.kr::1260683c-21e8-4446-82d7-a108ba0dd643" providerId="AD" clId="Web-{E3E087DA-3646-9023-864E-9134A67006A5}" dt="2025-07-18T07:12:28.932" v="1067" actId="1076"/>
          <ac:graphicFrameMkLst>
            <pc:docMk/>
            <pc:sldMk cId="2882549282" sldId="284"/>
            <ac:graphicFrameMk id="8" creationId="{16A39095-ADFB-A705-FC63-A3022812BE78}"/>
          </ac:graphicFrameMkLst>
        </pc:graphicFrameChg>
        <pc:graphicFrameChg chg="mod modGraphic">
          <ac:chgData name="김동현" userId="S::1dt003@dataschool.msai.kr::1260683c-21e8-4446-82d7-a108ba0dd643" providerId="AD" clId="Web-{E3E087DA-3646-9023-864E-9134A67006A5}" dt="2025-07-18T07:13:00.464" v="1073" actId="1076"/>
          <ac:graphicFrameMkLst>
            <pc:docMk/>
            <pc:sldMk cId="2882549282" sldId="284"/>
            <ac:graphicFrameMk id="12" creationId="{3011D887-75F5-0907-6D3E-F01603075042}"/>
          </ac:graphicFrameMkLst>
        </pc:graphicFrameChg>
        <pc:picChg chg="add">
          <ac:chgData name="김동현" userId="S::1dt003@dataschool.msai.kr::1260683c-21e8-4446-82d7-a108ba0dd643" providerId="AD" clId="Web-{E3E087DA-3646-9023-864E-9134A67006A5}" dt="2025-07-18T06:50:53.665" v="283"/>
          <ac:picMkLst>
            <pc:docMk/>
            <pc:sldMk cId="2882549282" sldId="284"/>
            <ac:picMk id="6" creationId="{B2AC31A0-6AD4-1BA8-8C77-9841E00FB6B9}"/>
          </ac:picMkLst>
        </pc:picChg>
        <pc:picChg chg="add del mod">
          <ac:chgData name="김동현" userId="S::1dt003@dataschool.msai.kr::1260683c-21e8-4446-82d7-a108ba0dd643" providerId="AD" clId="Web-{E3E087DA-3646-9023-864E-9134A67006A5}" dt="2025-07-18T07:14:41.265" v="1086" actId="1076"/>
          <ac:picMkLst>
            <pc:docMk/>
            <pc:sldMk cId="2882549282" sldId="284"/>
            <ac:picMk id="23" creationId="{32DE3396-3344-494B-48BC-16B5FCF06C58}"/>
          </ac:picMkLst>
        </pc:picChg>
      </pc:sldChg>
      <pc:sldChg chg="delSp">
        <pc:chgData name="김동현" userId="S::1dt003@dataschool.msai.kr::1260683c-21e8-4446-82d7-a108ba0dd643" providerId="AD" clId="Web-{E3E087DA-3646-9023-864E-9134A67006A5}" dt="2025-07-18T06:10:20.344" v="1"/>
        <pc:sldMkLst>
          <pc:docMk/>
          <pc:sldMk cId="404580912" sldId="286"/>
        </pc:sldMkLst>
      </pc:sldChg>
      <pc:sldChg chg="addSp delSp modSp">
        <pc:chgData name="김동현" userId="S::1dt003@dataschool.msai.kr::1260683c-21e8-4446-82d7-a108ba0dd643" providerId="AD" clId="Web-{E3E087DA-3646-9023-864E-9134A67006A5}" dt="2025-07-18T06:22:00.166" v="15"/>
        <pc:sldMkLst>
          <pc:docMk/>
          <pc:sldMk cId="0" sldId="288"/>
        </pc:sldMkLst>
      </pc:sldChg>
      <pc:sldChg chg="addSp delSp modSp">
        <pc:chgData name="김동현" userId="S::1dt003@dataschool.msai.kr::1260683c-21e8-4446-82d7-a108ba0dd643" providerId="AD" clId="Web-{E3E087DA-3646-9023-864E-9134A67006A5}" dt="2025-07-18T06:41:36.942" v="198" actId="20577"/>
        <pc:sldMkLst>
          <pc:docMk/>
          <pc:sldMk cId="1431430379" sldId="309"/>
        </pc:sldMkLst>
        <pc:spChg chg="add mod">
          <ac:chgData name="김동현" userId="S::1dt003@dataschool.msai.kr::1260683c-21e8-4446-82d7-a108ba0dd643" providerId="AD" clId="Web-{E3E087DA-3646-9023-864E-9134A67006A5}" dt="2025-07-18T06:38:55.202" v="181" actId="1076"/>
          <ac:spMkLst>
            <pc:docMk/>
            <pc:sldMk cId="1431430379" sldId="309"/>
            <ac:spMk id="4" creationId="{40E7ECC6-BD8F-B81B-CB20-0B3D297A567F}"/>
          </ac:spMkLst>
        </pc:spChg>
        <pc:spChg chg="add mod">
          <ac:chgData name="김동현" userId="S::1dt003@dataschool.msai.kr::1260683c-21e8-4446-82d7-a108ba0dd643" providerId="AD" clId="Web-{E3E087DA-3646-9023-864E-9134A67006A5}" dt="2025-07-18T06:39:27.594" v="188" actId="1076"/>
          <ac:spMkLst>
            <pc:docMk/>
            <pc:sldMk cId="1431430379" sldId="309"/>
            <ac:spMk id="10" creationId="{2D6990F3-A723-89E3-AEC0-EBB0CB3FDAFC}"/>
          </ac:spMkLst>
        </pc:spChg>
        <pc:spChg chg="add mod">
          <ac:chgData name="김동현" userId="S::1dt003@dataschool.msai.kr::1260683c-21e8-4446-82d7-a108ba0dd643" providerId="AD" clId="Web-{E3E087DA-3646-9023-864E-9134A67006A5}" dt="2025-07-18T06:40:00.814" v="192" actId="1076"/>
          <ac:spMkLst>
            <pc:docMk/>
            <pc:sldMk cId="1431430379" sldId="309"/>
            <ac:spMk id="11" creationId="{EE0B13FD-2CD2-2BEA-A3E3-EA6C72B40D42}"/>
          </ac:spMkLst>
        </pc:spChg>
        <pc:spChg chg="mod">
          <ac:chgData name="김동현" userId="S::1dt003@dataschool.msai.kr::1260683c-21e8-4446-82d7-a108ba0dd643" providerId="AD" clId="Web-{E3E087DA-3646-9023-864E-9134A67006A5}" dt="2025-07-18T06:41:22.035" v="193"/>
          <ac:spMkLst>
            <pc:docMk/>
            <pc:sldMk cId="1431430379" sldId="309"/>
            <ac:spMk id="13" creationId="{269A75C1-3C97-1660-9C85-352E5E27F9A4}"/>
          </ac:spMkLst>
        </pc:spChg>
        <pc:spChg chg="mod">
          <ac:chgData name="김동현" userId="S::1dt003@dataschool.msai.kr::1260683c-21e8-4446-82d7-a108ba0dd643" providerId="AD" clId="Web-{E3E087DA-3646-9023-864E-9134A67006A5}" dt="2025-07-18T06:41:36.942" v="198" actId="20577"/>
          <ac:spMkLst>
            <pc:docMk/>
            <pc:sldMk cId="1431430379" sldId="309"/>
            <ac:spMk id="15" creationId="{3720F557-687D-FAC1-81C3-24BD27060207}"/>
          </ac:spMkLst>
        </pc:spChg>
        <pc:spChg chg="mod">
          <ac:chgData name="김동현" userId="S::1dt003@dataschool.msai.kr::1260683c-21e8-4446-82d7-a108ba0dd643" providerId="AD" clId="Web-{E3E087DA-3646-9023-864E-9134A67006A5}" dt="2025-07-18T06:41:22.035" v="194"/>
          <ac:spMkLst>
            <pc:docMk/>
            <pc:sldMk cId="1431430379" sldId="309"/>
            <ac:spMk id="18" creationId="{AFD86848-3B81-93A9-0BEA-22A1FA186E8F}"/>
          </ac:spMkLst>
        </pc:spChg>
        <pc:spChg chg="mod">
          <ac:chgData name="김동현" userId="S::1dt003@dataschool.msai.kr::1260683c-21e8-4446-82d7-a108ba0dd643" providerId="AD" clId="Web-{E3E087DA-3646-9023-864E-9134A67006A5}" dt="2025-07-18T06:41:22.129" v="195"/>
          <ac:spMkLst>
            <pc:docMk/>
            <pc:sldMk cId="1431430379" sldId="309"/>
            <ac:spMk id="19" creationId="{DE494EC9-A445-72C8-45C2-861943341765}"/>
          </ac:spMkLst>
        </pc:spChg>
      </pc:sldChg>
      <pc:sldChg chg="addSp delSp">
        <pc:chgData name="김동현" userId="S::1dt003@dataschool.msai.kr::1260683c-21e8-4446-82d7-a108ba0dd643" providerId="AD" clId="Web-{E3E087DA-3646-9023-864E-9134A67006A5}" dt="2025-07-18T06:47:11.704" v="234"/>
        <pc:sldMkLst>
          <pc:docMk/>
          <pc:sldMk cId="0" sldId="315"/>
        </pc:sldMkLst>
        <pc:spChg chg="add">
          <ac:chgData name="김동현" userId="S::1dt003@dataschool.msai.kr::1260683c-21e8-4446-82d7-a108ba0dd643" providerId="AD" clId="Web-{E3E087DA-3646-9023-864E-9134A67006A5}" dt="2025-07-18T06:46:58.188" v="231"/>
          <ac:spMkLst>
            <pc:docMk/>
            <pc:sldMk cId="0" sldId="315"/>
            <ac:spMk id="6" creationId="{8662FE73-4AAA-AFA6-A235-DE188734DAA3}"/>
          </ac:spMkLst>
        </pc:spChg>
        <pc:picChg chg="add">
          <ac:chgData name="김동현" userId="S::1dt003@dataschool.msai.kr::1260683c-21e8-4446-82d7-a108ba0dd643" providerId="AD" clId="Web-{E3E087DA-3646-9023-864E-9134A67006A5}" dt="2025-07-18T06:47:11.704" v="234"/>
          <ac:picMkLst>
            <pc:docMk/>
            <pc:sldMk cId="0" sldId="315"/>
            <ac:picMk id="8" creationId="{12C9D6E6-94A4-DAA2-7EE7-F83D0769AF1E}"/>
          </ac:picMkLst>
        </pc:picChg>
      </pc:sldChg>
      <pc:sldChg chg="addSp delSp modSp mod setBg">
        <pc:chgData name="김동현" userId="S::1dt003@dataschool.msai.kr::1260683c-21e8-4446-82d7-a108ba0dd643" providerId="AD" clId="Web-{E3E087DA-3646-9023-864E-9134A67006A5}" dt="2025-07-18T07:11:54.540" v="1066"/>
        <pc:sldMkLst>
          <pc:docMk/>
          <pc:sldMk cId="2248363203" sldId="343"/>
        </pc:sldMkLst>
        <pc:spChg chg="add mod">
          <ac:chgData name="김동현" userId="S::1dt003@dataschool.msai.kr::1260683c-21e8-4446-82d7-a108ba0dd643" providerId="AD" clId="Web-{E3E087DA-3646-9023-864E-9134A67006A5}" dt="2025-07-18T07:08:15.952" v="1050" actId="20577"/>
          <ac:spMkLst>
            <pc:docMk/>
            <pc:sldMk cId="2248363203" sldId="343"/>
            <ac:spMk id="8" creationId="{4F5B2B11-CBA5-77EA-4228-37FA73415546}"/>
          </ac:spMkLst>
        </pc:spChg>
      </pc:sldChg>
    </pc:docChg>
  </pc:docChgLst>
  <pc:docChgLst>
    <pc:chgData name="김시온" userId="S::1dt006@dataschool.msai.kr::11a360d7-4061-4a3c-837d-2fec47565d3b" providerId="AD" clId="Web-{EEB51205-CD03-C4B2-E657-4E3926DFA794}"/>
    <pc:docChg chg="addSld delSld modSld">
      <pc:chgData name="김시온" userId="S::1dt006@dataschool.msai.kr::11a360d7-4061-4a3c-837d-2fec47565d3b" providerId="AD" clId="Web-{EEB51205-CD03-C4B2-E657-4E3926DFA794}" dt="2025-07-18T07:11:49.690" v="1154"/>
      <pc:docMkLst>
        <pc:docMk/>
      </pc:docMkLst>
      <pc:sldChg chg="modSp">
        <pc:chgData name="김시온" userId="S::1dt006@dataschool.msai.kr::11a360d7-4061-4a3c-837d-2fec47565d3b" providerId="AD" clId="Web-{EEB51205-CD03-C4B2-E657-4E3926DFA794}" dt="2025-07-18T05:50:59.177" v="248"/>
        <pc:sldMkLst>
          <pc:docMk/>
          <pc:sldMk cId="0" sldId="257"/>
        </pc:sldMkLst>
        <pc:picChg chg="mod">
          <ac:chgData name="김시온" userId="S::1dt006@dataschool.msai.kr::11a360d7-4061-4a3c-837d-2fec47565d3b" providerId="AD" clId="Web-{EEB51205-CD03-C4B2-E657-4E3926DFA794}" dt="2025-07-18T05:50:59.177" v="248"/>
          <ac:picMkLst>
            <pc:docMk/>
            <pc:sldMk cId="0" sldId="257"/>
            <ac:picMk id="5" creationId="{00000000-0000-0000-0000-000000000000}"/>
          </ac:picMkLst>
        </pc:picChg>
      </pc:sldChg>
      <pc:sldChg chg="modSp">
        <pc:chgData name="김시온" userId="S::1dt006@dataschool.msai.kr::11a360d7-4061-4a3c-837d-2fec47565d3b" providerId="AD" clId="Web-{EEB51205-CD03-C4B2-E657-4E3926DFA794}" dt="2025-07-18T05:51:07.084" v="250"/>
        <pc:sldMkLst>
          <pc:docMk/>
          <pc:sldMk cId="0" sldId="258"/>
        </pc:sldMkLst>
        <pc:picChg chg="mod">
          <ac:chgData name="김시온" userId="S::1dt006@dataschool.msai.kr::11a360d7-4061-4a3c-837d-2fec47565d3b" providerId="AD" clId="Web-{EEB51205-CD03-C4B2-E657-4E3926DFA794}" dt="2025-07-18T05:51:07.084" v="250"/>
          <ac:picMkLst>
            <pc:docMk/>
            <pc:sldMk cId="0" sldId="258"/>
            <ac:picMk id="4" creationId="{00000000-0000-0000-0000-000000000000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1:04.490" v="249"/>
          <ac:picMkLst>
            <pc:docMk/>
            <pc:sldMk cId="0" sldId="258"/>
            <ac:picMk id="5" creationId="{00000000-0000-0000-0000-000000000000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5:49:03.596" v="238" actId="1076"/>
        <pc:sldMkLst>
          <pc:docMk/>
          <pc:sldMk cId="0" sldId="259"/>
        </pc:sldMkLst>
        <pc:spChg chg="add mod">
          <ac:chgData name="김시온" userId="S::1dt006@dataschool.msai.kr::11a360d7-4061-4a3c-837d-2fec47565d3b" providerId="AD" clId="Web-{EEB51205-CD03-C4B2-E657-4E3926DFA794}" dt="2025-07-18T05:49:03.596" v="238" actId="1076"/>
          <ac:spMkLst>
            <pc:docMk/>
            <pc:sldMk cId="0" sldId="259"/>
            <ac:spMk id="3" creationId="{3933674F-7FD2-40F1-4AC5-7A725F701FEF}"/>
          </ac:spMkLst>
        </pc:spChg>
      </pc:sldChg>
      <pc:sldChg chg="addSp delSp modSp">
        <pc:chgData name="김시온" userId="S::1dt006@dataschool.msai.kr::11a360d7-4061-4a3c-837d-2fec47565d3b" providerId="AD" clId="Web-{EEB51205-CD03-C4B2-E657-4E3926DFA794}" dt="2025-07-18T06:42:23.248" v="1030"/>
        <pc:sldMkLst>
          <pc:docMk/>
          <pc:sldMk cId="0" sldId="260"/>
        </pc:sldMkLst>
        <pc:spChg chg="mod">
          <ac:chgData name="김시온" userId="S::1dt006@dataschool.msai.kr::11a360d7-4061-4a3c-837d-2fec47565d3b" providerId="AD" clId="Web-{EEB51205-CD03-C4B2-E657-4E3926DFA794}" dt="2025-07-18T05:36:06.496" v="95" actId="14100"/>
          <ac:spMkLst>
            <pc:docMk/>
            <pc:sldMk cId="0" sldId="260"/>
            <ac:spMk id="24" creationId="{4428C28C-6DF0-B875-F7A7-8FB36FCD2E7A}"/>
          </ac:spMkLst>
        </pc:spChg>
        <pc:graphicFrameChg chg="mod modGraphic">
          <ac:chgData name="김시온" userId="S::1dt006@dataschool.msai.kr::11a360d7-4061-4a3c-837d-2fec47565d3b" providerId="AD" clId="Web-{EEB51205-CD03-C4B2-E657-4E3926DFA794}" dt="2025-07-18T06:42:23.248" v="1030"/>
          <ac:graphicFrameMkLst>
            <pc:docMk/>
            <pc:sldMk cId="0" sldId="260"/>
            <ac:graphicFrameMk id="27" creationId="{4ACB5C0B-152A-1DAF-7737-F4D5BE9C18E7}"/>
          </ac:graphicFrameMkLst>
        </pc:graphicFrameChg>
        <pc:picChg chg="mod">
          <ac:chgData name="김시온" userId="S::1dt006@dataschool.msai.kr::11a360d7-4061-4a3c-837d-2fec47565d3b" providerId="AD" clId="Web-{EEB51205-CD03-C4B2-E657-4E3926DFA794}" dt="2025-07-18T05:35:45.980" v="91"/>
          <ac:picMkLst>
            <pc:docMk/>
            <pc:sldMk cId="0" sldId="260"/>
            <ac:picMk id="4" creationId="{00000000-0000-0000-0000-000000000000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36:02.090" v="94" actId="14100"/>
          <ac:picMkLst>
            <pc:docMk/>
            <pc:sldMk cId="0" sldId="260"/>
            <ac:picMk id="22" creationId="{AF05B9B3-D81C-31ED-49C3-7FA3779E2F3A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30:25.822" v="877" actId="14100"/>
          <ac:picMkLst>
            <pc:docMk/>
            <pc:sldMk cId="0" sldId="260"/>
            <ac:picMk id="23" creationId="{EB09D1FD-1CE0-D4A8-662B-3A0327AC14D9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5:55:41.998" v="301" actId="1076"/>
        <pc:sldMkLst>
          <pc:docMk/>
          <pc:sldMk cId="0" sldId="261"/>
        </pc:sldMkLst>
        <pc:spChg chg="add mod">
          <ac:chgData name="김시온" userId="S::1dt006@dataschool.msai.kr::11a360d7-4061-4a3c-837d-2fec47565d3b" providerId="AD" clId="Web-{EEB51205-CD03-C4B2-E657-4E3926DFA794}" dt="2025-07-18T05:55:29.654" v="298" actId="1076"/>
          <ac:spMkLst>
            <pc:docMk/>
            <pc:sldMk cId="0" sldId="261"/>
            <ac:spMk id="3" creationId="{93D9D496-2458-9437-FAAA-C0460FE8696D}"/>
          </ac:spMkLst>
        </pc:spChg>
        <pc:picChg chg="mod">
          <ac:chgData name="김시온" userId="S::1dt006@dataschool.msai.kr::11a360d7-4061-4a3c-837d-2fec47565d3b" providerId="AD" clId="Web-{EEB51205-CD03-C4B2-E657-4E3926DFA794}" dt="2025-07-18T05:55:39.638" v="300" actId="14100"/>
          <ac:picMkLst>
            <pc:docMk/>
            <pc:sldMk cId="0" sldId="261"/>
            <ac:picMk id="4" creationId="{00000000-0000-0000-0000-000000000000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5:41.998" v="301" actId="1076"/>
          <ac:picMkLst>
            <pc:docMk/>
            <pc:sldMk cId="0" sldId="261"/>
            <ac:picMk id="10" creationId="{00000000-0000-0000-0000-000000000000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5:51:49.147" v="267"/>
        <pc:sldMkLst>
          <pc:docMk/>
          <pc:sldMk cId="0" sldId="262"/>
        </pc:sldMkLst>
        <pc:spChg chg="mod">
          <ac:chgData name="김시온" userId="S::1dt006@dataschool.msai.kr::11a360d7-4061-4a3c-837d-2fec47565d3b" providerId="AD" clId="Web-{EEB51205-CD03-C4B2-E657-4E3926DFA794}" dt="2025-07-18T05:48:24.063" v="233" actId="1076"/>
          <ac:spMkLst>
            <pc:docMk/>
            <pc:sldMk cId="0" sldId="262"/>
            <ac:spMk id="14" creationId="{449313AD-6F4C-121C-76BE-7E2A07185249}"/>
          </ac:spMkLst>
        </pc:spChg>
        <pc:spChg chg="mod topLvl">
          <ac:chgData name="김시온" userId="S::1dt006@dataschool.msai.kr::11a360d7-4061-4a3c-837d-2fec47565d3b" providerId="AD" clId="Web-{EEB51205-CD03-C4B2-E657-4E3926DFA794}" dt="2025-07-18T05:51:48.679" v="263" actId="1076"/>
          <ac:spMkLst>
            <pc:docMk/>
            <pc:sldMk cId="0" sldId="262"/>
            <ac:spMk id="34" creationId="{70094B11-1244-F1D6-06DE-BCDC8D09E1CF}"/>
          </ac:spMkLst>
        </pc:spChg>
        <pc:spChg chg="mod">
          <ac:chgData name="김시온" userId="S::1dt006@dataschool.msai.kr::11a360d7-4061-4a3c-837d-2fec47565d3b" providerId="AD" clId="Web-{EEB51205-CD03-C4B2-E657-4E3926DFA794}" dt="2025-07-18T05:47:07.155" v="219" actId="1076"/>
          <ac:spMkLst>
            <pc:docMk/>
            <pc:sldMk cId="0" sldId="262"/>
            <ac:spMk id="1039" creationId="{3C0C83BA-61DD-2178-2AA8-F5639259FFA2}"/>
          </ac:spMkLst>
        </pc:spChg>
        <pc:spChg chg="mod">
          <ac:chgData name="김시온" userId="S::1dt006@dataschool.msai.kr::11a360d7-4061-4a3c-837d-2fec47565d3b" providerId="AD" clId="Web-{EEB51205-CD03-C4B2-E657-4E3926DFA794}" dt="2025-07-18T05:48:00.657" v="228" actId="14100"/>
          <ac:spMkLst>
            <pc:docMk/>
            <pc:sldMk cId="0" sldId="262"/>
            <ac:spMk id="1040" creationId="{2F3D4150-470B-3280-E55E-BD130075986A}"/>
          </ac:spMkLst>
        </pc:spChg>
        <pc:grpChg chg="mod">
          <ac:chgData name="김시온" userId="S::1dt006@dataschool.msai.kr::11a360d7-4061-4a3c-837d-2fec47565d3b" providerId="AD" clId="Web-{EEB51205-CD03-C4B2-E657-4E3926DFA794}" dt="2025-07-18T05:47:19.280" v="220" actId="1076"/>
          <ac:grpSpMkLst>
            <pc:docMk/>
            <pc:sldMk cId="0" sldId="262"/>
            <ac:grpSpMk id="27" creationId="{857A687F-9A16-67FD-58B8-CD8F8AC2AC46}"/>
          </ac:grpSpMkLst>
        </pc:grpChg>
        <pc:grpChg chg="mod">
          <ac:chgData name="김시온" userId="S::1dt006@dataschool.msai.kr::11a360d7-4061-4a3c-837d-2fec47565d3b" providerId="AD" clId="Web-{EEB51205-CD03-C4B2-E657-4E3926DFA794}" dt="2025-07-18T05:47:02.233" v="216" actId="14100"/>
          <ac:grpSpMkLst>
            <pc:docMk/>
            <pc:sldMk cId="0" sldId="262"/>
            <ac:grpSpMk id="40" creationId="{0E039DA0-85A0-042E-D5F1-7334B0FDCBF3}"/>
          </ac:grpSpMkLst>
        </pc:grpChg>
        <pc:picChg chg="mod topLvl">
          <ac:chgData name="김시온" userId="S::1dt006@dataschool.msai.kr::11a360d7-4061-4a3c-837d-2fec47565d3b" providerId="AD" clId="Web-{EEB51205-CD03-C4B2-E657-4E3926DFA794}" dt="2025-07-18T05:51:48.647" v="262" actId="1076"/>
          <ac:picMkLst>
            <pc:docMk/>
            <pc:sldMk cId="0" sldId="262"/>
            <ac:picMk id="5" creationId="{00000000-0000-0000-0000-000000000000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47:21.249" v="221"/>
          <ac:picMkLst>
            <pc:docMk/>
            <pc:sldMk cId="0" sldId="262"/>
            <ac:picMk id="8" creationId="{8F24D1DD-1834-F0C5-BA13-DCCC5936891C}"/>
          </ac:picMkLst>
        </pc:picChg>
        <pc:picChg chg="mod topLvl">
          <ac:chgData name="김시온" userId="S::1dt006@dataschool.msai.kr::11a360d7-4061-4a3c-837d-2fec47565d3b" providerId="AD" clId="Web-{EEB51205-CD03-C4B2-E657-4E3926DFA794}" dt="2025-07-18T05:51:48.694" v="264" actId="1076"/>
          <ac:picMkLst>
            <pc:docMk/>
            <pc:sldMk cId="0" sldId="262"/>
            <ac:picMk id="35" creationId="{D8209665-575B-ACA3-AD41-62D37F5F07F8}"/>
          </ac:picMkLst>
        </pc:picChg>
        <pc:picChg chg="mod topLvl">
          <ac:chgData name="김시온" userId="S::1dt006@dataschool.msai.kr::11a360d7-4061-4a3c-837d-2fec47565d3b" providerId="AD" clId="Web-{EEB51205-CD03-C4B2-E657-4E3926DFA794}" dt="2025-07-18T05:51:48.788" v="265" actId="1076"/>
          <ac:picMkLst>
            <pc:docMk/>
            <pc:sldMk cId="0" sldId="262"/>
            <ac:picMk id="36" creationId="{1B2C127B-6188-FAA5-E96A-2D4A6A3D436F}"/>
          </ac:picMkLst>
        </pc:picChg>
        <pc:picChg chg="mod topLvl">
          <ac:chgData name="김시온" userId="S::1dt006@dataschool.msai.kr::11a360d7-4061-4a3c-837d-2fec47565d3b" providerId="AD" clId="Web-{EEB51205-CD03-C4B2-E657-4E3926DFA794}" dt="2025-07-18T05:51:48.804" v="266" actId="1076"/>
          <ac:picMkLst>
            <pc:docMk/>
            <pc:sldMk cId="0" sldId="262"/>
            <ac:picMk id="37" creationId="{CCE265E3-8CA4-5871-98E3-022F44EAD3E1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5:53:59.229" v="284"/>
        <pc:sldMkLst>
          <pc:docMk/>
          <pc:sldMk cId="4132495938" sldId="266"/>
        </pc:sldMkLst>
        <pc:spChg chg="mod topLvl">
          <ac:chgData name="김시온" userId="S::1dt006@dataschool.msai.kr::11a360d7-4061-4a3c-837d-2fec47565d3b" providerId="AD" clId="Web-{EEB51205-CD03-C4B2-E657-4E3926DFA794}" dt="2025-07-18T05:45:10.636" v="186" actId="1076"/>
          <ac:spMkLst>
            <pc:docMk/>
            <pc:sldMk cId="4132495938" sldId="266"/>
            <ac:spMk id="62" creationId="{26483D33-DC23-F449-6BA4-E6DA3C777167}"/>
          </ac:spMkLst>
        </pc:spChg>
        <pc:spChg chg="mod topLvl">
          <ac:chgData name="김시온" userId="S::1dt006@dataschool.msai.kr::11a360d7-4061-4a3c-837d-2fec47565d3b" providerId="AD" clId="Web-{EEB51205-CD03-C4B2-E657-4E3926DFA794}" dt="2025-07-18T05:45:10.652" v="187" actId="1076"/>
          <ac:spMkLst>
            <pc:docMk/>
            <pc:sldMk cId="4132495938" sldId="266"/>
            <ac:spMk id="63" creationId="{5F228777-84EA-1BA5-9062-E7215E12DA55}"/>
          </ac:spMkLst>
        </pc:spChg>
        <pc:grpChg chg="mod">
          <ac:chgData name="김시온" userId="S::1dt006@dataschool.msai.kr::11a360d7-4061-4a3c-837d-2fec47565d3b" providerId="AD" clId="Web-{EEB51205-CD03-C4B2-E657-4E3926DFA794}" dt="2025-07-18T05:45:45.653" v="195" actId="1076"/>
          <ac:grpSpMkLst>
            <pc:docMk/>
            <pc:sldMk cId="4132495938" sldId="266"/>
            <ac:grpSpMk id="7" creationId="{EB318626-C964-8BDD-0B2B-57C366EEC01B}"/>
          </ac:grpSpMkLst>
        </pc:grpChg>
        <pc:picChg chg="mod ord topLvl">
          <ac:chgData name="김시온" userId="S::1dt006@dataschool.msai.kr::11a360d7-4061-4a3c-837d-2fec47565d3b" providerId="AD" clId="Web-{EEB51205-CD03-C4B2-E657-4E3926DFA794}" dt="2025-07-18T05:53:59.229" v="284"/>
          <ac:picMkLst>
            <pc:docMk/>
            <pc:sldMk cId="4132495938" sldId="266"/>
            <ac:picMk id="4" creationId="{B768621A-9572-7467-335D-3F5B583CFEB9}"/>
          </ac:picMkLst>
        </pc:picChg>
        <pc:picChg chg="mod topLvl">
          <ac:chgData name="김시온" userId="S::1dt006@dataschool.msai.kr::11a360d7-4061-4a3c-837d-2fec47565d3b" providerId="AD" clId="Web-{EEB51205-CD03-C4B2-E657-4E3926DFA794}" dt="2025-07-18T05:45:10.621" v="185" actId="1076"/>
          <ac:picMkLst>
            <pc:docMk/>
            <pc:sldMk cId="4132495938" sldId="266"/>
            <ac:picMk id="60" creationId="{46632D8C-4E4E-E99F-2C51-E804024C6A48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5:51:28.991" v="253"/>
        <pc:sldMkLst>
          <pc:docMk/>
          <pc:sldMk cId="3265521296" sldId="267"/>
        </pc:sldMkLst>
        <pc:spChg chg="mod">
          <ac:chgData name="김시온" userId="S::1dt006@dataschool.msai.kr::11a360d7-4061-4a3c-837d-2fec47565d3b" providerId="AD" clId="Web-{EEB51205-CD03-C4B2-E657-4E3926DFA794}" dt="2025-07-18T05:46:14.138" v="201" actId="1076"/>
          <ac:spMkLst>
            <pc:docMk/>
            <pc:sldMk cId="3265521296" sldId="267"/>
            <ac:spMk id="17" creationId="{5F2AD8C6-BB44-B27C-8DA2-CD0851EC20CD}"/>
          </ac:spMkLst>
        </pc:spChg>
        <pc:spChg chg="mod">
          <ac:chgData name="김시온" userId="S::1dt006@dataschool.msai.kr::11a360d7-4061-4a3c-837d-2fec47565d3b" providerId="AD" clId="Web-{EEB51205-CD03-C4B2-E657-4E3926DFA794}" dt="2025-07-18T05:46:14.169" v="202" actId="1076"/>
          <ac:spMkLst>
            <pc:docMk/>
            <pc:sldMk cId="3265521296" sldId="267"/>
            <ac:spMk id="18" creationId="{54EB9329-66FE-E939-9909-E6AED0DB8FCA}"/>
          </ac:spMkLst>
        </pc:spChg>
        <pc:spChg chg="mod">
          <ac:chgData name="김시온" userId="S::1dt006@dataschool.msai.kr::11a360d7-4061-4a3c-837d-2fec47565d3b" providerId="AD" clId="Web-{EEB51205-CD03-C4B2-E657-4E3926DFA794}" dt="2025-07-18T05:46:14.263" v="207" actId="1076"/>
          <ac:spMkLst>
            <pc:docMk/>
            <pc:sldMk cId="3265521296" sldId="267"/>
            <ac:spMk id="26" creationId="{AEAF3C14-6181-6AB1-72AD-F594A5153862}"/>
          </ac:spMkLst>
        </pc:spChg>
        <pc:grpChg chg="mod">
          <ac:chgData name="김시온" userId="S::1dt006@dataschool.msai.kr::11a360d7-4061-4a3c-837d-2fec47565d3b" providerId="AD" clId="Web-{EEB51205-CD03-C4B2-E657-4E3926DFA794}" dt="2025-07-18T05:46:14.450" v="208" actId="1076"/>
          <ac:grpSpMkLst>
            <pc:docMk/>
            <pc:sldMk cId="3265521296" sldId="267"/>
            <ac:grpSpMk id="15" creationId="{6E3DA936-B0AC-66C5-8340-44A15888CA2D}"/>
          </ac:grpSpMkLst>
        </pc:grpChg>
        <pc:picChg chg="mod">
          <ac:chgData name="김시온" userId="S::1dt006@dataschool.msai.kr::11a360d7-4061-4a3c-837d-2fec47565d3b" providerId="AD" clId="Web-{EEB51205-CD03-C4B2-E657-4E3926DFA794}" dt="2025-07-18T05:51:17.818" v="252" actId="14100"/>
          <ac:picMkLst>
            <pc:docMk/>
            <pc:sldMk cId="3265521296" sldId="267"/>
            <ac:picMk id="6" creationId="{78C966BA-CBC5-D7FE-B057-71312A65D93D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46:14.122" v="200" actId="1076"/>
          <ac:picMkLst>
            <pc:docMk/>
            <pc:sldMk cId="3265521296" sldId="267"/>
            <ac:picMk id="9" creationId="{741AEAAA-C267-FCE4-B284-2371B66A2F6D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46:14.185" v="203" actId="1076"/>
          <ac:picMkLst>
            <pc:docMk/>
            <pc:sldMk cId="3265521296" sldId="267"/>
            <ac:picMk id="21" creationId="{A9E09E04-F58A-D8A9-D0E8-FAFC8DAF4E54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46:14.200" v="204" actId="1076"/>
          <ac:picMkLst>
            <pc:docMk/>
            <pc:sldMk cId="3265521296" sldId="267"/>
            <ac:picMk id="22" creationId="{ED842331-9E4C-EEC4-48F3-466C713BB131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46:14.216" v="205" actId="1076"/>
          <ac:picMkLst>
            <pc:docMk/>
            <pc:sldMk cId="3265521296" sldId="267"/>
            <ac:picMk id="24" creationId="{EC028968-FD21-50C3-079C-CB0F0C2EC71C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46:14.232" v="206" actId="1076"/>
          <ac:picMkLst>
            <pc:docMk/>
            <pc:sldMk cId="3265521296" sldId="267"/>
            <ac:picMk id="25" creationId="{B9B611F0-DE87-5956-950E-9C19F10D1090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6:09:00.895" v="547"/>
        <pc:sldMkLst>
          <pc:docMk/>
          <pc:sldMk cId="1968243215" sldId="268"/>
        </pc:sldMkLst>
        <pc:spChg chg="mod">
          <ac:chgData name="김시온" userId="S::1dt006@dataschool.msai.kr::11a360d7-4061-4a3c-837d-2fec47565d3b" providerId="AD" clId="Web-{EEB51205-CD03-C4B2-E657-4E3926DFA794}" dt="2025-07-18T06:07:41.346" v="538" actId="1076"/>
          <ac:spMkLst>
            <pc:docMk/>
            <pc:sldMk cId="1968243215" sldId="268"/>
            <ac:spMk id="58" creationId="{8DF060DC-5561-C43B-F4C7-1F537B2FE3FD}"/>
          </ac:spMkLst>
        </pc:spChg>
        <pc:spChg chg="mod">
          <ac:chgData name="김시온" userId="S::1dt006@dataschool.msai.kr::11a360d7-4061-4a3c-837d-2fec47565d3b" providerId="AD" clId="Web-{EEB51205-CD03-C4B2-E657-4E3926DFA794}" dt="2025-07-18T06:07:41.362" v="539" actId="1076"/>
          <ac:spMkLst>
            <pc:docMk/>
            <pc:sldMk cId="1968243215" sldId="268"/>
            <ac:spMk id="60" creationId="{3F620B3F-6091-465D-8303-6934977BDA7F}"/>
          </ac:spMkLst>
        </pc:spChg>
        <pc:spChg chg="mod">
          <ac:chgData name="김시온" userId="S::1dt006@dataschool.msai.kr::11a360d7-4061-4a3c-837d-2fec47565d3b" providerId="AD" clId="Web-{EEB51205-CD03-C4B2-E657-4E3926DFA794}" dt="2025-07-18T06:07:41.362" v="540" actId="1076"/>
          <ac:spMkLst>
            <pc:docMk/>
            <pc:sldMk cId="1968243215" sldId="268"/>
            <ac:spMk id="61" creationId="{7FC9A76B-E083-EDE6-1186-5F18D50E658D}"/>
          </ac:spMkLst>
        </pc:spChg>
        <pc:spChg chg="mod">
          <ac:chgData name="김시온" userId="S::1dt006@dataschool.msai.kr::11a360d7-4061-4a3c-837d-2fec47565d3b" providerId="AD" clId="Web-{EEB51205-CD03-C4B2-E657-4E3926DFA794}" dt="2025-07-18T06:07:41.377" v="541" actId="1076"/>
          <ac:spMkLst>
            <pc:docMk/>
            <pc:sldMk cId="1968243215" sldId="268"/>
            <ac:spMk id="62" creationId="{41D75F4C-2461-1A06-209B-5897E44C8BA5}"/>
          </ac:spMkLst>
        </pc:spChg>
        <pc:picChg chg="mod">
          <ac:chgData name="김시온" userId="S::1dt006@dataschool.msai.kr::11a360d7-4061-4a3c-837d-2fec47565d3b" providerId="AD" clId="Web-{EEB51205-CD03-C4B2-E657-4E3926DFA794}" dt="2025-07-18T06:07:41.112" v="534" actId="1076"/>
          <ac:picMkLst>
            <pc:docMk/>
            <pc:sldMk cId="1968243215" sldId="268"/>
            <ac:picMk id="2" creationId="{93719240-493C-474C-4ACD-ADD2DAEDB80B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07:54.300" v="545" actId="14100"/>
          <ac:picMkLst>
            <pc:docMk/>
            <pc:sldMk cId="1968243215" sldId="268"/>
            <ac:picMk id="3" creationId="{19AEBCC9-239F-CDE5-F483-2911635E0423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07:41.315" v="536" actId="1076"/>
          <ac:picMkLst>
            <pc:docMk/>
            <pc:sldMk cId="1968243215" sldId="268"/>
            <ac:picMk id="55" creationId="{D468CC81-7BF4-7A78-D641-3D433AB25243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07:41.330" v="537" actId="1076"/>
          <ac:picMkLst>
            <pc:docMk/>
            <pc:sldMk cId="1968243215" sldId="268"/>
            <ac:picMk id="57" creationId="{3316C242-6CBB-FE74-7624-9E3248FFED36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5:52:32.133" v="275"/>
        <pc:sldMkLst>
          <pc:docMk/>
          <pc:sldMk cId="1104983080" sldId="270"/>
        </pc:sldMkLst>
        <pc:picChg chg="mod">
          <ac:chgData name="김시온" userId="S::1dt006@dataschool.msai.kr::11a360d7-4061-4a3c-837d-2fec47565d3b" providerId="AD" clId="Web-{EEB51205-CD03-C4B2-E657-4E3926DFA794}" dt="2025-07-18T05:52:17.226" v="273" actId="14100"/>
          <ac:picMkLst>
            <pc:docMk/>
            <pc:sldMk cId="1104983080" sldId="270"/>
            <ac:picMk id="4" creationId="{73E58978-7D9A-F2C6-B962-56246DE8F974}"/>
          </ac:picMkLst>
        </pc:picChg>
      </pc:sldChg>
      <pc:sldChg chg="modSp">
        <pc:chgData name="김시온" userId="S::1dt006@dataschool.msai.kr::11a360d7-4061-4a3c-837d-2fec47565d3b" providerId="AD" clId="Web-{EEB51205-CD03-C4B2-E657-4E3926DFA794}" dt="2025-07-18T05:56:00.873" v="306"/>
        <pc:sldMkLst>
          <pc:docMk/>
          <pc:sldMk cId="2204773458" sldId="271"/>
        </pc:sldMkLst>
        <pc:picChg chg="mod">
          <ac:chgData name="김시온" userId="S::1dt006@dataschool.msai.kr::11a360d7-4061-4a3c-837d-2fec47565d3b" providerId="AD" clId="Web-{EEB51205-CD03-C4B2-E657-4E3926DFA794}" dt="2025-07-18T05:56:00.873" v="306"/>
          <ac:picMkLst>
            <pc:docMk/>
            <pc:sldMk cId="2204773458" sldId="271"/>
            <ac:picMk id="4" creationId="{8BD9169D-6B12-DD8B-38F7-FD155C593C35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6:19:53.976" v="715"/>
        <pc:sldMkLst>
          <pc:docMk/>
          <pc:sldMk cId="2232699142" sldId="275"/>
        </pc:sldMkLst>
        <pc:picChg chg="mod">
          <ac:chgData name="김시온" userId="S::1dt006@dataschool.msai.kr::11a360d7-4061-4a3c-837d-2fec47565d3b" providerId="AD" clId="Web-{EEB51205-CD03-C4B2-E657-4E3926DFA794}" dt="2025-07-18T06:19:53.820" v="714" actId="14100"/>
          <ac:picMkLst>
            <pc:docMk/>
            <pc:sldMk cId="2232699142" sldId="275"/>
            <ac:picMk id="11" creationId="{D72ADF0F-4FC5-CA40-857C-CA9CCD959B88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7:36.860" v="318" actId="1076"/>
          <ac:picMkLst>
            <pc:docMk/>
            <pc:sldMk cId="2232699142" sldId="275"/>
            <ac:picMk id="12" creationId="{2555F281-154A-FE2C-CABA-D3582562CFEC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7:30.876" v="316" actId="1076"/>
          <ac:picMkLst>
            <pc:docMk/>
            <pc:sldMk cId="2232699142" sldId="275"/>
            <ac:picMk id="13" creationId="{D316B41F-53EF-C855-535D-4B96595008C7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6:42:00.560" v="1023"/>
        <pc:sldMkLst>
          <pc:docMk/>
          <pc:sldMk cId="3597133696" sldId="276"/>
        </pc:sldMkLst>
        <pc:graphicFrameChg chg="mod modGraphic">
          <ac:chgData name="김시온" userId="S::1dt006@dataschool.msai.kr::11a360d7-4061-4a3c-837d-2fec47565d3b" providerId="AD" clId="Web-{EEB51205-CD03-C4B2-E657-4E3926DFA794}" dt="2025-07-18T06:42:00.560" v="1023"/>
          <ac:graphicFrameMkLst>
            <pc:docMk/>
            <pc:sldMk cId="3597133696" sldId="276"/>
            <ac:graphicFrameMk id="7" creationId="{108FEF68-5F23-C8FA-7C41-D1C04F402ACE}"/>
          </ac:graphicFrameMkLst>
        </pc:graphicFrameChg>
        <pc:picChg chg="mod">
          <ac:chgData name="김시온" userId="S::1dt006@dataschool.msai.kr::11a360d7-4061-4a3c-837d-2fec47565d3b" providerId="AD" clId="Web-{EEB51205-CD03-C4B2-E657-4E3926DFA794}" dt="2025-07-18T05:35:19.104" v="89"/>
          <ac:picMkLst>
            <pc:docMk/>
            <pc:sldMk cId="3597133696" sldId="276"/>
            <ac:picMk id="4" creationId="{90BA8628-9BAA-BE84-7012-554F85034E97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35:22.151" v="90"/>
          <ac:picMkLst>
            <pc:docMk/>
            <pc:sldMk cId="3597133696" sldId="276"/>
            <ac:picMk id="6" creationId="{C2E44A7A-4901-EBDB-AC8D-63C71E9C1564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6:42:45.202" v="1039"/>
        <pc:sldMkLst>
          <pc:docMk/>
          <pc:sldMk cId="4123435536" sldId="278"/>
        </pc:sldMkLst>
        <pc:spChg chg="mod">
          <ac:chgData name="김시온" userId="S::1dt006@dataschool.msai.kr::11a360d7-4061-4a3c-837d-2fec47565d3b" providerId="AD" clId="Web-{EEB51205-CD03-C4B2-E657-4E3926DFA794}" dt="2025-07-18T05:42:31.085" v="138" actId="1076"/>
          <ac:spMkLst>
            <pc:docMk/>
            <pc:sldMk cId="4123435536" sldId="278"/>
            <ac:spMk id="26" creationId="{D7F7BD5F-E849-DBE8-EA7A-1C145F41447F}"/>
          </ac:spMkLst>
        </pc:spChg>
        <pc:spChg chg="mod">
          <ac:chgData name="김시온" userId="S::1dt006@dataschool.msai.kr::11a360d7-4061-4a3c-837d-2fec47565d3b" providerId="AD" clId="Web-{EEB51205-CD03-C4B2-E657-4E3926DFA794}" dt="2025-07-18T05:42:31.241" v="140" actId="1076"/>
          <ac:spMkLst>
            <pc:docMk/>
            <pc:sldMk cId="4123435536" sldId="278"/>
            <ac:spMk id="40" creationId="{2C438947-43C7-FA88-6E44-1B89328E0F5C}"/>
          </ac:spMkLst>
        </pc:spChg>
        <pc:graphicFrameChg chg="mod modGraphic">
          <ac:chgData name="김시온" userId="S::1dt006@dataschool.msai.kr::11a360d7-4061-4a3c-837d-2fec47565d3b" providerId="AD" clId="Web-{EEB51205-CD03-C4B2-E657-4E3926DFA794}" dt="2025-07-18T06:42:45.202" v="1039"/>
          <ac:graphicFrameMkLst>
            <pc:docMk/>
            <pc:sldMk cId="4123435536" sldId="278"/>
            <ac:graphicFrameMk id="9" creationId="{CF8BCBA2-7C7D-CDC7-BC2F-6CA8AE372D2E}"/>
          </ac:graphicFrameMkLst>
        </pc:graphicFrameChg>
        <pc:picChg chg="mod">
          <ac:chgData name="김시온" userId="S::1dt006@dataschool.msai.kr::11a360d7-4061-4a3c-837d-2fec47565d3b" providerId="AD" clId="Web-{EEB51205-CD03-C4B2-E657-4E3926DFA794}" dt="2025-07-18T05:42:39.726" v="143"/>
          <ac:picMkLst>
            <pc:docMk/>
            <pc:sldMk cId="4123435536" sldId="278"/>
            <ac:picMk id="22" creationId="{F5250DF6-C0D3-E51A-98C8-0FE16A5B0A8A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6:42:32.796" v="1034"/>
        <pc:sldMkLst>
          <pc:docMk/>
          <pc:sldMk cId="2985243825" sldId="279"/>
        </pc:sldMkLst>
        <pc:spChg chg="mod">
          <ac:chgData name="김시온" userId="S::1dt006@dataschool.msai.kr::11a360d7-4061-4a3c-837d-2fec47565d3b" providerId="AD" clId="Web-{EEB51205-CD03-C4B2-E657-4E3926DFA794}" dt="2025-07-18T05:41:46.412" v="119" actId="1076"/>
          <ac:spMkLst>
            <pc:docMk/>
            <pc:sldMk cId="2985243825" sldId="279"/>
            <ac:spMk id="7" creationId="{EE4C8B6C-D9CD-D009-2562-F3CDBA96E3B3}"/>
          </ac:spMkLst>
        </pc:spChg>
        <pc:spChg chg="mod">
          <ac:chgData name="김시온" userId="S::1dt006@dataschool.msai.kr::11a360d7-4061-4a3c-837d-2fec47565d3b" providerId="AD" clId="Web-{EEB51205-CD03-C4B2-E657-4E3926DFA794}" dt="2025-07-18T05:42:01.990" v="126" actId="1076"/>
          <ac:spMkLst>
            <pc:docMk/>
            <pc:sldMk cId="2985243825" sldId="279"/>
            <ac:spMk id="13" creationId="{E0E78067-1050-C97E-9877-0FD26482E712}"/>
          </ac:spMkLst>
        </pc:spChg>
        <pc:spChg chg="mod">
          <ac:chgData name="김시온" userId="S::1dt006@dataschool.msai.kr::11a360d7-4061-4a3c-837d-2fec47565d3b" providerId="AD" clId="Web-{EEB51205-CD03-C4B2-E657-4E3926DFA794}" dt="2025-07-18T05:42:06.647" v="128" actId="1076"/>
          <ac:spMkLst>
            <pc:docMk/>
            <pc:sldMk cId="2985243825" sldId="279"/>
            <ac:spMk id="15" creationId="{6D0F19D6-05AE-82B6-72A0-C7B44A4FE0D9}"/>
          </ac:spMkLst>
        </pc:spChg>
        <pc:graphicFrameChg chg="mod modGraphic">
          <ac:chgData name="김시온" userId="S::1dt006@dataschool.msai.kr::11a360d7-4061-4a3c-837d-2fec47565d3b" providerId="AD" clId="Web-{EEB51205-CD03-C4B2-E657-4E3926DFA794}" dt="2025-07-18T06:42:32.796" v="1034"/>
          <ac:graphicFrameMkLst>
            <pc:docMk/>
            <pc:sldMk cId="2985243825" sldId="279"/>
            <ac:graphicFrameMk id="9" creationId="{CDEF29B0-4010-325B-7C28-44CB658D7F85}"/>
          </ac:graphicFrameMkLst>
        </pc:graphicFrameChg>
        <pc:picChg chg="mod">
          <ac:chgData name="김시온" userId="S::1dt006@dataschool.msai.kr::11a360d7-4061-4a3c-837d-2fec47565d3b" providerId="AD" clId="Web-{EEB51205-CD03-C4B2-E657-4E3926DFA794}" dt="2025-07-18T05:41:46.287" v="117" actId="1076"/>
          <ac:picMkLst>
            <pc:docMk/>
            <pc:sldMk cId="2985243825" sldId="279"/>
            <ac:picMk id="2" creationId="{DF33CB7A-567B-297C-DD7C-B750DBBBF6E9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42:01.943" v="125" actId="1076"/>
          <ac:picMkLst>
            <pc:docMk/>
            <pc:sldMk cId="2985243825" sldId="279"/>
            <ac:picMk id="4" creationId="{5D047D18-8E4B-E6D5-43BB-47FC099C03F3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41:46.349" v="118" actId="1076"/>
          <ac:picMkLst>
            <pc:docMk/>
            <pc:sldMk cId="2985243825" sldId="279"/>
            <ac:picMk id="5" creationId="{99F43DDF-3B2B-BB46-AD58-803D16EF8A62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41:46.459" v="120" actId="1076"/>
          <ac:picMkLst>
            <pc:docMk/>
            <pc:sldMk cId="2985243825" sldId="279"/>
            <ac:picMk id="8" creationId="{DD418527-0850-4011-604F-FCC2CA697833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41:46.584" v="121" actId="1076"/>
          <ac:picMkLst>
            <pc:docMk/>
            <pc:sldMk cId="2985243825" sldId="279"/>
            <ac:picMk id="10" creationId="{F2B8993B-A020-B00D-729E-9EC6EB0FA153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41:46.630" v="122" actId="1076"/>
          <ac:picMkLst>
            <pc:docMk/>
            <pc:sldMk cId="2985243825" sldId="279"/>
            <ac:picMk id="12" creationId="{B444BF2E-8C7E-93B5-8112-9C36079346B4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6:30:45.494" v="891" actId="14100"/>
        <pc:sldMkLst>
          <pc:docMk/>
          <pc:sldMk cId="2842267600" sldId="281"/>
        </pc:sldMkLst>
        <pc:picChg chg="mod">
          <ac:chgData name="김시온" userId="S::1dt006@dataschool.msai.kr::11a360d7-4061-4a3c-837d-2fec47565d3b" providerId="AD" clId="Web-{EEB51205-CD03-C4B2-E657-4E3926DFA794}" dt="2025-07-18T05:35:04.588" v="86"/>
          <ac:picMkLst>
            <pc:docMk/>
            <pc:sldMk cId="2842267600" sldId="281"/>
            <ac:picMk id="4" creationId="{92B24536-F460-EAB2-39D3-D4C406A17164}"/>
          </ac:picMkLst>
        </pc:picChg>
        <pc:picChg chg="add mod">
          <ac:chgData name="김시온" userId="S::1dt006@dataschool.msai.kr::11a360d7-4061-4a3c-837d-2fec47565d3b" providerId="AD" clId="Web-{EEB51205-CD03-C4B2-E657-4E3926DFA794}" dt="2025-07-18T06:30:45.494" v="891" actId="14100"/>
          <ac:picMkLst>
            <pc:docMk/>
            <pc:sldMk cId="2842267600" sldId="281"/>
            <ac:picMk id="5" creationId="{8D125E7E-280F-B60B-30B9-8B6ADD27EA6C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35:08.151" v="87"/>
          <ac:picMkLst>
            <pc:docMk/>
            <pc:sldMk cId="2842267600" sldId="281"/>
            <ac:picMk id="23" creationId="{874BE71F-3038-591E-338E-73179840D57B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6:49:55.277" v="1139" actId="1076"/>
        <pc:sldMkLst>
          <pc:docMk/>
          <pc:sldMk cId="2882549282" sldId="284"/>
        </pc:sldMkLst>
        <pc:spChg chg="mod">
          <ac:chgData name="김시온" userId="S::1dt006@dataschool.msai.kr::11a360d7-4061-4a3c-837d-2fec47565d3b" providerId="AD" clId="Web-{EEB51205-CD03-C4B2-E657-4E3926DFA794}" dt="2025-07-18T05:43:04.414" v="150" actId="1076"/>
          <ac:spMkLst>
            <pc:docMk/>
            <pc:sldMk cId="2882549282" sldId="284"/>
            <ac:spMk id="21" creationId="{4CC7ADB9-07D4-35E5-8BDA-D14EE369AD4E}"/>
          </ac:spMkLst>
        </pc:spChg>
        <pc:spChg chg="mod">
          <ac:chgData name="김시온" userId="S::1dt006@dataschool.msai.kr::11a360d7-4061-4a3c-837d-2fec47565d3b" providerId="AD" clId="Web-{EEB51205-CD03-C4B2-E657-4E3926DFA794}" dt="2025-07-18T05:43:04.476" v="151" actId="1076"/>
          <ac:spMkLst>
            <pc:docMk/>
            <pc:sldMk cId="2882549282" sldId="284"/>
            <ac:spMk id="42" creationId="{BD030589-91F1-6F14-7D42-E126AC3DB9EF}"/>
          </ac:spMkLst>
        </pc:spChg>
        <pc:graphicFrameChg chg="add mod modGraphic">
          <ac:chgData name="김시온" userId="S::1dt006@dataschool.msai.kr::11a360d7-4061-4a3c-837d-2fec47565d3b" providerId="AD" clId="Web-{EEB51205-CD03-C4B2-E657-4E3926DFA794}" dt="2025-07-18T06:49:55.277" v="1139" actId="1076"/>
          <ac:graphicFrameMkLst>
            <pc:docMk/>
            <pc:sldMk cId="2882549282" sldId="284"/>
            <ac:graphicFrameMk id="8" creationId="{16A39095-ADFB-A705-FC63-A3022812BE78}"/>
          </ac:graphicFrameMkLst>
        </pc:graphicFrameChg>
        <pc:picChg chg="mod">
          <ac:chgData name="김시온" userId="S::1dt006@dataschool.msai.kr::11a360d7-4061-4a3c-837d-2fec47565d3b" providerId="AD" clId="Web-{EEB51205-CD03-C4B2-E657-4E3926DFA794}" dt="2025-07-18T05:43:04.273" v="148" actId="1076"/>
          <ac:picMkLst>
            <pc:docMk/>
            <pc:sldMk cId="2882549282" sldId="284"/>
            <ac:picMk id="14" creationId="{DD7ADEB1-657F-C499-AEF0-32B10136D019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43:04.351" v="149" actId="1076"/>
          <ac:picMkLst>
            <pc:docMk/>
            <pc:sldMk cId="2882549282" sldId="284"/>
            <ac:picMk id="17" creationId="{C2ED11B2-80ED-3B8C-7A23-C23D7AF9FD1A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42:54.851" v="147" actId="14100"/>
          <ac:picMkLst>
            <pc:docMk/>
            <pc:sldMk cId="2882549282" sldId="284"/>
            <ac:picMk id="23" creationId="{32DE3396-3344-494B-48BC-16B5FCF06C58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43:04.555" v="152" actId="1076"/>
          <ac:picMkLst>
            <pc:docMk/>
            <pc:sldMk cId="2882549282" sldId="284"/>
            <ac:picMk id="4098" creationId="{D04C67AA-38DC-CCF3-17A2-D833DA552411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5:41:10.645" v="110" actId="1076"/>
        <pc:sldMkLst>
          <pc:docMk/>
          <pc:sldMk cId="404580912" sldId="286"/>
        </pc:sldMkLst>
        <pc:picChg chg="add mod">
          <ac:chgData name="김시온" userId="S::1dt006@dataschool.msai.kr::11a360d7-4061-4a3c-837d-2fec47565d3b" providerId="AD" clId="Web-{EEB51205-CD03-C4B2-E657-4E3926DFA794}" dt="2025-07-18T05:41:10.645" v="110" actId="1076"/>
          <ac:picMkLst>
            <pc:docMk/>
            <pc:sldMk cId="404580912" sldId="286"/>
            <ac:picMk id="4" creationId="{FB650900-DE98-9C66-AF3B-1D1DCF63A059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35:15.541" v="88"/>
          <ac:picMkLst>
            <pc:docMk/>
            <pc:sldMk cId="404580912" sldId="286"/>
            <ac:picMk id="11" creationId="{7C8AE5E7-CC11-9615-B886-BB1055099B5E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5:55:05.012" v="294" actId="1076"/>
        <pc:sldMkLst>
          <pc:docMk/>
          <pc:sldMk cId="0" sldId="288"/>
        </pc:sldMkLst>
        <pc:spChg chg="add mod">
          <ac:chgData name="김시온" userId="S::1dt006@dataschool.msai.kr::11a360d7-4061-4a3c-837d-2fec47565d3b" providerId="AD" clId="Web-{EEB51205-CD03-C4B2-E657-4E3926DFA794}" dt="2025-07-18T05:55:05.012" v="294" actId="1076"/>
          <ac:spMkLst>
            <pc:docMk/>
            <pc:sldMk cId="0" sldId="288"/>
            <ac:spMk id="5" creationId="{288AA0F1-CE17-9D7E-5B57-CF705B7B6B7B}"/>
          </ac:spMkLst>
        </pc:spChg>
        <pc:picChg chg="mod">
          <ac:chgData name="김시온" userId="S::1dt006@dataschool.msai.kr::11a360d7-4061-4a3c-837d-2fec47565d3b" providerId="AD" clId="Web-{EEB51205-CD03-C4B2-E657-4E3926DFA794}" dt="2025-07-18T05:49:12.112" v="239"/>
          <ac:picMkLst>
            <pc:docMk/>
            <pc:sldMk cId="0" sldId="288"/>
            <ac:picMk id="19" creationId="{4FCBAF8C-BDD7-B819-EC5F-369A45E15ACB}"/>
          </ac:picMkLst>
        </pc:picChg>
      </pc:sldChg>
      <pc:sldChg chg="modSp">
        <pc:chgData name="김시온" userId="S::1dt006@dataschool.msai.kr::11a360d7-4061-4a3c-837d-2fec47565d3b" providerId="AD" clId="Web-{EEB51205-CD03-C4B2-E657-4E3926DFA794}" dt="2025-07-18T05:55:53.529" v="302"/>
        <pc:sldMkLst>
          <pc:docMk/>
          <pc:sldMk cId="0" sldId="289"/>
        </pc:sldMkLst>
        <pc:picChg chg="mod">
          <ac:chgData name="김시온" userId="S::1dt006@dataschool.msai.kr::11a360d7-4061-4a3c-837d-2fec47565d3b" providerId="AD" clId="Web-{EEB51205-CD03-C4B2-E657-4E3926DFA794}" dt="2025-07-18T05:55:53.529" v="302"/>
          <ac:picMkLst>
            <pc:docMk/>
            <pc:sldMk cId="0" sldId="289"/>
            <ac:picMk id="15" creationId="{B1E8762C-AD98-94B8-461B-CA18D0F53C96}"/>
          </ac:picMkLst>
        </pc:picChg>
      </pc:sldChg>
      <pc:sldChg chg="modSp">
        <pc:chgData name="김시온" userId="S::1dt006@dataschool.msai.kr::11a360d7-4061-4a3c-837d-2fec47565d3b" providerId="AD" clId="Web-{EEB51205-CD03-C4B2-E657-4E3926DFA794}" dt="2025-07-18T05:55:54.857" v="305"/>
        <pc:sldMkLst>
          <pc:docMk/>
          <pc:sldMk cId="1397027966" sldId="290"/>
        </pc:sldMkLst>
        <pc:picChg chg="mod">
          <ac:chgData name="김시온" userId="S::1dt006@dataschool.msai.kr::11a360d7-4061-4a3c-837d-2fec47565d3b" providerId="AD" clId="Web-{EEB51205-CD03-C4B2-E657-4E3926DFA794}" dt="2025-07-18T05:55:54.857" v="305"/>
          <ac:picMkLst>
            <pc:docMk/>
            <pc:sldMk cId="1397027966" sldId="290"/>
            <ac:picMk id="4" creationId="{6178EA2E-0B34-2F5B-A967-81FB0E6F87DA}"/>
          </ac:picMkLst>
        </pc:picChg>
      </pc:sldChg>
      <pc:sldChg chg="modSp">
        <pc:chgData name="김시온" userId="S::1dt006@dataschool.msai.kr::11a360d7-4061-4a3c-837d-2fec47565d3b" providerId="AD" clId="Web-{EEB51205-CD03-C4B2-E657-4E3926DFA794}" dt="2025-07-18T06:22:49.434" v="763" actId="14100"/>
        <pc:sldMkLst>
          <pc:docMk/>
          <pc:sldMk cId="399284732" sldId="292"/>
        </pc:sldMkLst>
        <pc:picChg chg="mod">
          <ac:chgData name="김시온" userId="S::1dt006@dataschool.msai.kr::11a360d7-4061-4a3c-837d-2fec47565d3b" providerId="AD" clId="Web-{EEB51205-CD03-C4B2-E657-4E3926DFA794}" dt="2025-07-18T06:22:49.434" v="763" actId="14100"/>
          <ac:picMkLst>
            <pc:docMk/>
            <pc:sldMk cId="399284732" sldId="292"/>
            <ac:picMk id="4" creationId="{E8679BFE-136D-9CE4-3240-F91ABB344CFB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6:05.405" v="307"/>
          <ac:picMkLst>
            <pc:docMk/>
            <pc:sldMk cId="399284732" sldId="292"/>
            <ac:picMk id="6" creationId="{0F355D5E-FC73-BEBF-8D87-0C6BFB2886DC}"/>
          </ac:picMkLst>
        </pc:picChg>
      </pc:sldChg>
      <pc:sldChg chg="modSp">
        <pc:chgData name="김시온" userId="S::1dt006@dataschool.msai.kr::11a360d7-4061-4a3c-837d-2fec47565d3b" providerId="AD" clId="Web-{EEB51205-CD03-C4B2-E657-4E3926DFA794}" dt="2025-07-18T06:33:16.108" v="912"/>
        <pc:sldMkLst>
          <pc:docMk/>
          <pc:sldMk cId="919206265" sldId="293"/>
        </pc:sldMkLst>
        <pc:graphicFrameChg chg="mod modGraphic">
          <ac:chgData name="김시온" userId="S::1dt006@dataschool.msai.kr::11a360d7-4061-4a3c-837d-2fec47565d3b" providerId="AD" clId="Web-{EEB51205-CD03-C4B2-E657-4E3926DFA794}" dt="2025-07-18T06:33:16.108" v="912"/>
          <ac:graphicFrameMkLst>
            <pc:docMk/>
            <pc:sldMk cId="919206265" sldId="293"/>
            <ac:graphicFrameMk id="20" creationId="{18DF691A-CCD7-3D63-BF65-22268EFB733F}"/>
          </ac:graphicFrameMkLst>
        </pc:graphicFrameChg>
        <pc:graphicFrameChg chg="mod modGraphic">
          <ac:chgData name="김시온" userId="S::1dt006@dataschool.msai.kr::11a360d7-4061-4a3c-837d-2fec47565d3b" providerId="AD" clId="Web-{EEB51205-CD03-C4B2-E657-4E3926DFA794}" dt="2025-07-18T06:33:06.623" v="905"/>
          <ac:graphicFrameMkLst>
            <pc:docMk/>
            <pc:sldMk cId="919206265" sldId="293"/>
            <ac:graphicFrameMk id="46" creationId="{67371F61-8960-8CC1-BEFD-A674DCB4EF68}"/>
          </ac:graphicFrameMkLst>
        </pc:graphicFrameChg>
        <pc:picChg chg="mod">
          <ac:chgData name="김시온" userId="S::1dt006@dataschool.msai.kr::11a360d7-4061-4a3c-837d-2fec47565d3b" providerId="AD" clId="Web-{EEB51205-CD03-C4B2-E657-4E3926DFA794}" dt="2025-07-18T05:56:12.530" v="309"/>
          <ac:picMkLst>
            <pc:docMk/>
            <pc:sldMk cId="919206265" sldId="293"/>
            <ac:picMk id="6" creationId="{EFAE458A-0B4E-ACC5-766C-587DF28E0705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6:09.436" v="308"/>
          <ac:picMkLst>
            <pc:docMk/>
            <pc:sldMk cId="919206265" sldId="293"/>
            <ac:picMk id="37" creationId="{A3EA5E59-FAC5-89E0-4A67-C964EF123362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6:21:38.260" v="762"/>
        <pc:sldMkLst>
          <pc:docMk/>
          <pc:sldMk cId="0" sldId="295"/>
        </pc:sldMkLst>
        <pc:spChg chg="mod">
          <ac:chgData name="김시온" userId="S::1dt006@dataschool.msai.kr::11a360d7-4061-4a3c-837d-2fec47565d3b" providerId="AD" clId="Web-{EEB51205-CD03-C4B2-E657-4E3926DFA794}" dt="2025-07-18T06:21:36.057" v="761" actId="14100"/>
          <ac:spMkLst>
            <pc:docMk/>
            <pc:sldMk cId="0" sldId="295"/>
            <ac:spMk id="71" creationId="{4A2396DC-ED7D-DA81-ECF5-3143A16E091C}"/>
          </ac:spMkLst>
        </pc:spChg>
        <pc:picChg chg="mod">
          <ac:chgData name="김시온" userId="S::1dt006@dataschool.msai.kr::11a360d7-4061-4a3c-837d-2fec47565d3b" providerId="AD" clId="Web-{EEB51205-CD03-C4B2-E657-4E3926DFA794}" dt="2025-07-18T06:21:20.182" v="757" actId="14100"/>
          <ac:picMkLst>
            <pc:docMk/>
            <pc:sldMk cId="0" sldId="295"/>
            <ac:picMk id="7" creationId="{00000000-0000-0000-0000-000000000000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21:34.541" v="759" actId="14100"/>
          <ac:picMkLst>
            <pc:docMk/>
            <pc:sldMk cId="0" sldId="295"/>
            <ac:picMk id="8" creationId="{00000000-0000-0000-0000-000000000000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6:20:59.244" v="754"/>
        <pc:sldMkLst>
          <pc:docMk/>
          <pc:sldMk cId="1973479434" sldId="296"/>
        </pc:sldMkLst>
        <pc:spChg chg="mod">
          <ac:chgData name="김시온" userId="S::1dt006@dataschool.msai.kr::11a360d7-4061-4a3c-837d-2fec47565d3b" providerId="AD" clId="Web-{EEB51205-CD03-C4B2-E657-4E3926DFA794}" dt="2025-07-18T06:20:36.587" v="744" actId="1076"/>
          <ac:spMkLst>
            <pc:docMk/>
            <pc:sldMk cId="1973479434" sldId="296"/>
            <ac:spMk id="8" creationId="{FD55FF22-F8A0-9F76-3018-95A02A8ECE65}"/>
          </ac:spMkLst>
        </pc:spChg>
        <pc:spChg chg="mod">
          <ac:chgData name="김시온" userId="S::1dt006@dataschool.msai.kr::11a360d7-4061-4a3c-837d-2fec47565d3b" providerId="AD" clId="Web-{EEB51205-CD03-C4B2-E657-4E3926DFA794}" dt="2025-07-18T06:20:36.305" v="735" actId="1076"/>
          <ac:spMkLst>
            <pc:docMk/>
            <pc:sldMk cId="1973479434" sldId="296"/>
            <ac:spMk id="10" creationId="{306BC1B2-22EC-C2DA-B0E5-A717BD04CFD7}"/>
          </ac:spMkLst>
        </pc:spChg>
        <pc:spChg chg="mod">
          <ac:chgData name="김시온" userId="S::1dt006@dataschool.msai.kr::11a360d7-4061-4a3c-837d-2fec47565d3b" providerId="AD" clId="Web-{EEB51205-CD03-C4B2-E657-4E3926DFA794}" dt="2025-07-18T06:20:36.602" v="745" actId="1076"/>
          <ac:spMkLst>
            <pc:docMk/>
            <pc:sldMk cId="1973479434" sldId="296"/>
            <ac:spMk id="22" creationId="{AAF8560B-B78A-148F-E936-C43CC6A2AD3A}"/>
          </ac:spMkLst>
        </pc:spChg>
        <pc:picChg chg="mod">
          <ac:chgData name="김시온" userId="S::1dt006@dataschool.msai.kr::11a360d7-4061-4a3c-837d-2fec47565d3b" providerId="AD" clId="Web-{EEB51205-CD03-C4B2-E657-4E3926DFA794}" dt="2025-07-18T06:20:36.305" v="734" actId="1076"/>
          <ac:picMkLst>
            <pc:docMk/>
            <pc:sldMk cId="1973479434" sldId="296"/>
            <ac:picMk id="7" creationId="{D12E6DEE-57EB-DEE5-8E0C-7DC16A252557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20:49.571" v="751" actId="14100"/>
          <ac:picMkLst>
            <pc:docMk/>
            <pc:sldMk cId="1973479434" sldId="296"/>
            <ac:picMk id="9" creationId="{DE3B6605-FDA1-B895-52F4-4156184FB5B1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20:36.555" v="742" actId="1076"/>
          <ac:picMkLst>
            <pc:docMk/>
            <pc:sldMk cId="1973479434" sldId="296"/>
            <ac:picMk id="11" creationId="{2F844D54-004B-084E-2036-AE42551BE7D9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20:36.446" v="739" actId="1076"/>
          <ac:picMkLst>
            <pc:docMk/>
            <pc:sldMk cId="1973479434" sldId="296"/>
            <ac:picMk id="12" creationId="{52A493ED-008C-4C8E-897E-A9E0075A7E8A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20:36.399" v="738" actId="1076"/>
          <ac:picMkLst>
            <pc:docMk/>
            <pc:sldMk cId="1973479434" sldId="296"/>
            <ac:picMk id="13" creationId="{415776AD-B849-0CB6-A0EB-C2AE04E51154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20:36.384" v="737" actId="1076"/>
          <ac:picMkLst>
            <pc:docMk/>
            <pc:sldMk cId="1973479434" sldId="296"/>
            <ac:picMk id="14" creationId="{CF175DBD-354B-8FF8-502F-FA6718DFA12C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20:36.352" v="736" actId="1076"/>
          <ac:picMkLst>
            <pc:docMk/>
            <pc:sldMk cId="1973479434" sldId="296"/>
            <ac:picMk id="15" creationId="{DCD04FD9-9076-8408-6615-661B8BC7B218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20:36.524" v="741" actId="1076"/>
          <ac:picMkLst>
            <pc:docMk/>
            <pc:sldMk cId="1973479434" sldId="296"/>
            <ac:picMk id="16" creationId="{FFA18780-6DFE-873D-6120-19E7C8A38C80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20:36.571" v="743" actId="1076"/>
          <ac:picMkLst>
            <pc:docMk/>
            <pc:sldMk cId="1973479434" sldId="296"/>
            <ac:picMk id="17" creationId="{4299C8FC-9C5A-EDD5-C7E3-484B7208B68A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20:36.477" v="740" actId="1076"/>
          <ac:picMkLst>
            <pc:docMk/>
            <pc:sldMk cId="1973479434" sldId="296"/>
            <ac:picMk id="18" creationId="{BC22A30F-FB95-8FE8-0818-404B814E8263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20:55.493" v="753" actId="14100"/>
          <ac:picMkLst>
            <pc:docMk/>
            <pc:sldMk cId="1973479434" sldId="296"/>
            <ac:picMk id="20" creationId="{96B2F28D-26BC-2EDC-4899-B7284CDE400E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20:54.025" v="752" actId="14100"/>
          <ac:picMkLst>
            <pc:docMk/>
            <pc:sldMk cId="1973479434" sldId="296"/>
            <ac:picMk id="28" creationId="{E8AECD68-2915-A3E8-0F25-83B86788A9E3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6:19:28.616" v="711"/>
        <pc:sldMkLst>
          <pc:docMk/>
          <pc:sldMk cId="493105667" sldId="297"/>
        </pc:sldMkLst>
        <pc:spChg chg="mod">
          <ac:chgData name="김시온" userId="S::1dt006@dataschool.msai.kr::11a360d7-4061-4a3c-837d-2fec47565d3b" providerId="AD" clId="Web-{EEB51205-CD03-C4B2-E657-4E3926DFA794}" dt="2025-07-18T06:19:12.006" v="708" actId="1076"/>
          <ac:spMkLst>
            <pc:docMk/>
            <pc:sldMk cId="493105667" sldId="297"/>
            <ac:spMk id="62" creationId="{42BFF665-96D9-3CE6-A7E6-BDE15153F19C}"/>
          </ac:spMkLst>
        </pc:spChg>
        <pc:picChg chg="mod">
          <ac:chgData name="김시온" userId="S::1dt006@dataschool.msai.kr::11a360d7-4061-4a3c-837d-2fec47565d3b" providerId="AD" clId="Web-{EEB51205-CD03-C4B2-E657-4E3926DFA794}" dt="2025-07-18T06:19:02.990" v="706" actId="14100"/>
          <ac:picMkLst>
            <pc:docMk/>
            <pc:sldMk cId="493105667" sldId="297"/>
            <ac:picMk id="5" creationId="{F7F3A023-1DE7-3F68-5EE4-224F379500AB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18:46.490" v="703" actId="14100"/>
          <ac:picMkLst>
            <pc:docMk/>
            <pc:sldMk cId="493105667" sldId="297"/>
            <ac:picMk id="7" creationId="{5C1DBADD-E623-AFDC-A15B-D883AEE26E4C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18:55.193" v="704" actId="1076"/>
          <ac:picMkLst>
            <pc:docMk/>
            <pc:sldMk cId="493105667" sldId="297"/>
            <ac:picMk id="18" creationId="{34B0AD20-EE3D-9806-4D92-D5EA999D754A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19:24.647" v="710" actId="14100"/>
          <ac:picMkLst>
            <pc:docMk/>
            <pc:sldMk cId="493105667" sldId="297"/>
            <ac:picMk id="19" creationId="{3E1C467E-A61E-A745-4B4E-E3180C98DBBD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6:17:23.331" v="690"/>
        <pc:sldMkLst>
          <pc:docMk/>
          <pc:sldMk cId="965818078" sldId="298"/>
        </pc:sldMkLst>
        <pc:spChg chg="mod">
          <ac:chgData name="김시온" userId="S::1dt006@dataschool.msai.kr::11a360d7-4061-4a3c-837d-2fec47565d3b" providerId="AD" clId="Web-{EEB51205-CD03-C4B2-E657-4E3926DFA794}" dt="2025-07-18T06:17:01.815" v="685" actId="1076"/>
          <ac:spMkLst>
            <pc:docMk/>
            <pc:sldMk cId="965818078" sldId="298"/>
            <ac:spMk id="26" creationId="{CCAB48E3-BFD8-85AC-7C4F-499A205AE560}"/>
          </ac:spMkLst>
        </pc:spChg>
        <pc:picChg chg="mod">
          <ac:chgData name="김시온" userId="S::1dt006@dataschool.msai.kr::11a360d7-4061-4a3c-837d-2fec47565d3b" providerId="AD" clId="Web-{EEB51205-CD03-C4B2-E657-4E3926DFA794}" dt="2025-07-18T06:17:14.284" v="687" actId="14100"/>
          <ac:picMkLst>
            <pc:docMk/>
            <pc:sldMk cId="965818078" sldId="298"/>
            <ac:picMk id="5" creationId="{614A5C88-19EF-46F6-9CAF-DF1801E1C667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17:23.144" v="689" actId="14100"/>
          <ac:picMkLst>
            <pc:docMk/>
            <pc:sldMk cId="965818078" sldId="298"/>
            <ac:picMk id="18" creationId="{AE221218-A1C2-573B-9D08-37D1BC330FDE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17:01.799" v="684" actId="1076"/>
          <ac:picMkLst>
            <pc:docMk/>
            <pc:sldMk cId="965818078" sldId="298"/>
            <ac:picMk id="25" creationId="{F744D694-CA91-F409-C7C8-4C5DCC8687B6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6:44:19.517" v="1048"/>
        <pc:sldMkLst>
          <pc:docMk/>
          <pc:sldMk cId="0" sldId="306"/>
        </pc:sldMkLst>
        <pc:spChg chg="mod">
          <ac:chgData name="김시온" userId="S::1dt006@dataschool.msai.kr::11a360d7-4061-4a3c-837d-2fec47565d3b" providerId="AD" clId="Web-{EEB51205-CD03-C4B2-E657-4E3926DFA794}" dt="2025-07-18T06:06:25.781" v="515" actId="1076"/>
          <ac:spMkLst>
            <pc:docMk/>
            <pc:sldMk cId="0" sldId="306"/>
            <ac:spMk id="13" creationId="{00000000-0000-0000-0000-000000000000}"/>
          </ac:spMkLst>
        </pc:spChg>
        <pc:spChg chg="mod">
          <ac:chgData name="김시온" userId="S::1dt006@dataschool.msai.kr::11a360d7-4061-4a3c-837d-2fec47565d3b" providerId="AD" clId="Web-{EEB51205-CD03-C4B2-E657-4E3926DFA794}" dt="2025-07-18T06:06:25.969" v="518" actId="1076"/>
          <ac:spMkLst>
            <pc:docMk/>
            <pc:sldMk cId="0" sldId="306"/>
            <ac:spMk id="24" creationId="{4428C28C-6DF0-B875-F7A7-8FB36FCD2E7A}"/>
          </ac:spMkLst>
        </pc:spChg>
        <pc:graphicFrameChg chg="mod modGraphic">
          <ac:chgData name="김시온" userId="S::1dt006@dataschool.msai.kr::11a360d7-4061-4a3c-837d-2fec47565d3b" providerId="AD" clId="Web-{EEB51205-CD03-C4B2-E657-4E3926DFA794}" dt="2025-07-18T06:40:52.699" v="1013"/>
          <ac:graphicFrameMkLst>
            <pc:docMk/>
            <pc:sldMk cId="0" sldId="306"/>
            <ac:graphicFrameMk id="2" creationId="{66D7C434-FE9A-F01E-2202-C1B7A3320628}"/>
          </ac:graphicFrameMkLst>
        </pc:graphicFrameChg>
        <pc:graphicFrameChg chg="mod modGraphic">
          <ac:chgData name="김시온" userId="S::1dt006@dataschool.msai.kr::11a360d7-4061-4a3c-837d-2fec47565d3b" providerId="AD" clId="Web-{EEB51205-CD03-C4B2-E657-4E3926DFA794}" dt="2025-07-18T06:44:19.517" v="1048"/>
          <ac:graphicFrameMkLst>
            <pc:docMk/>
            <pc:sldMk cId="0" sldId="306"/>
            <ac:graphicFrameMk id="5" creationId="{26109AA9-702B-951C-0CDE-94C795B50A85}"/>
          </ac:graphicFrameMkLst>
        </pc:graphicFrameChg>
        <pc:picChg chg="mod">
          <ac:chgData name="김시온" userId="S::1dt006@dataschool.msai.kr::11a360d7-4061-4a3c-837d-2fec47565d3b" providerId="AD" clId="Web-{EEB51205-CD03-C4B2-E657-4E3926DFA794}" dt="2025-07-18T06:06:46.220" v="524" actId="14100"/>
          <ac:picMkLst>
            <pc:docMk/>
            <pc:sldMk cId="0" sldId="306"/>
            <ac:picMk id="4" creationId="{00000000-0000-0000-0000-000000000000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06:25.735" v="514" actId="1076"/>
          <ac:picMkLst>
            <pc:docMk/>
            <pc:sldMk cId="0" sldId="306"/>
            <ac:picMk id="7" creationId="{00000000-0000-0000-0000-000000000000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06:40.501" v="523" actId="14100"/>
          <ac:picMkLst>
            <pc:docMk/>
            <pc:sldMk cId="0" sldId="306"/>
            <ac:picMk id="22" creationId="{AF05B9B3-D81C-31ED-49C3-7FA3779E2F3A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06:25.922" v="517" actId="1076"/>
          <ac:picMkLst>
            <pc:docMk/>
            <pc:sldMk cId="0" sldId="306"/>
            <ac:picMk id="23" creationId="{EB09D1FD-1CE0-D4A8-662B-3A0327AC14D9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6:09:40.193" v="561"/>
        <pc:sldMkLst>
          <pc:docMk/>
          <pc:sldMk cId="647709345" sldId="307"/>
        </pc:sldMkLst>
        <pc:spChg chg="mod">
          <ac:chgData name="김시온" userId="S::1dt006@dataschool.msai.kr::11a360d7-4061-4a3c-837d-2fec47565d3b" providerId="AD" clId="Web-{EEB51205-CD03-C4B2-E657-4E3926DFA794}" dt="2025-07-18T06:09:15.567" v="552" actId="1076"/>
          <ac:spMkLst>
            <pc:docMk/>
            <pc:sldMk cId="647709345" sldId="307"/>
            <ac:spMk id="58" creationId="{D02AA61F-6A76-37EA-9709-83C3993445BD}"/>
          </ac:spMkLst>
        </pc:spChg>
        <pc:spChg chg="mod">
          <ac:chgData name="김시온" userId="S::1dt006@dataschool.msai.kr::11a360d7-4061-4a3c-837d-2fec47565d3b" providerId="AD" clId="Web-{EEB51205-CD03-C4B2-E657-4E3926DFA794}" dt="2025-07-18T06:09:15.583" v="553" actId="1076"/>
          <ac:spMkLst>
            <pc:docMk/>
            <pc:sldMk cId="647709345" sldId="307"/>
            <ac:spMk id="60" creationId="{74B66D25-BC5D-493F-1B41-C28EEFFDA04E}"/>
          </ac:spMkLst>
        </pc:spChg>
        <pc:spChg chg="mod">
          <ac:chgData name="김시온" userId="S::1dt006@dataschool.msai.kr::11a360d7-4061-4a3c-837d-2fec47565d3b" providerId="AD" clId="Web-{EEB51205-CD03-C4B2-E657-4E3926DFA794}" dt="2025-07-18T06:09:15.614" v="554" actId="1076"/>
          <ac:spMkLst>
            <pc:docMk/>
            <pc:sldMk cId="647709345" sldId="307"/>
            <ac:spMk id="62" creationId="{5D3981D9-BE1F-0114-F651-6E8F42006154}"/>
          </ac:spMkLst>
        </pc:spChg>
        <pc:picChg chg="mod">
          <ac:chgData name="김시온" userId="S::1dt006@dataschool.msai.kr::11a360d7-4061-4a3c-837d-2fec47565d3b" providerId="AD" clId="Web-{EEB51205-CD03-C4B2-E657-4E3926DFA794}" dt="2025-07-18T06:09:40.068" v="560"/>
          <ac:picMkLst>
            <pc:docMk/>
            <pc:sldMk cId="647709345" sldId="307"/>
            <ac:picMk id="2" creationId="{3E404460-3A84-EEBC-93C0-973721E8DDEF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09:15.646" v="555" actId="1076"/>
          <ac:picMkLst>
            <pc:docMk/>
            <pc:sldMk cId="647709345" sldId="307"/>
            <ac:picMk id="3" creationId="{353768BC-127E-F3E2-00EF-88F0AAF69939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09:39.834" v="559"/>
          <ac:picMkLst>
            <pc:docMk/>
            <pc:sldMk cId="647709345" sldId="307"/>
            <ac:picMk id="5" creationId="{898BA22D-DD0C-F9F4-EDB1-F44DFFAAAC23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6:10:17.991" v="573"/>
        <pc:sldMkLst>
          <pc:docMk/>
          <pc:sldMk cId="2180207338" sldId="308"/>
        </pc:sldMkLst>
        <pc:spChg chg="mod">
          <ac:chgData name="김시온" userId="S::1dt006@dataschool.msai.kr::11a360d7-4061-4a3c-837d-2fec47565d3b" providerId="AD" clId="Web-{EEB51205-CD03-C4B2-E657-4E3926DFA794}" dt="2025-07-18T06:10:14.600" v="572" actId="1076"/>
          <ac:spMkLst>
            <pc:docMk/>
            <pc:sldMk cId="2180207338" sldId="308"/>
            <ac:spMk id="11" creationId="{35ADE404-CB63-1128-9555-9D5BB5F2EC4A}"/>
          </ac:spMkLst>
        </pc:spChg>
        <pc:spChg chg="mod">
          <ac:chgData name="김시온" userId="S::1dt006@dataschool.msai.kr::11a360d7-4061-4a3c-837d-2fec47565d3b" providerId="AD" clId="Web-{EEB51205-CD03-C4B2-E657-4E3926DFA794}" dt="2025-07-18T06:10:14.553" v="569" actId="1076"/>
          <ac:spMkLst>
            <pc:docMk/>
            <pc:sldMk cId="2180207338" sldId="308"/>
            <ac:spMk id="58" creationId="{AD7673F9-B061-20B7-3724-F01FB6DDD3BA}"/>
          </ac:spMkLst>
        </pc:spChg>
        <pc:spChg chg="mod">
          <ac:chgData name="김시온" userId="S::1dt006@dataschool.msai.kr::11a360d7-4061-4a3c-837d-2fec47565d3b" providerId="AD" clId="Web-{EEB51205-CD03-C4B2-E657-4E3926DFA794}" dt="2025-07-18T06:10:14.553" v="570" actId="1076"/>
          <ac:spMkLst>
            <pc:docMk/>
            <pc:sldMk cId="2180207338" sldId="308"/>
            <ac:spMk id="60" creationId="{2E7495CA-BF61-AAF1-9F46-6CFE8E253C18}"/>
          </ac:spMkLst>
        </pc:spChg>
        <pc:picChg chg="mod">
          <ac:chgData name="김시온" userId="S::1dt006@dataschool.msai.kr::11a360d7-4061-4a3c-837d-2fec47565d3b" providerId="AD" clId="Web-{EEB51205-CD03-C4B2-E657-4E3926DFA794}" dt="2025-07-18T06:10:14.350" v="567" actId="1076"/>
          <ac:picMkLst>
            <pc:docMk/>
            <pc:sldMk cId="2180207338" sldId="308"/>
            <ac:picMk id="5" creationId="{AAFB324B-8D7C-CDDB-D76D-B70B23A5DCDC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10:14.538" v="568" actId="1076"/>
          <ac:picMkLst>
            <pc:docMk/>
            <pc:sldMk cId="2180207338" sldId="308"/>
            <ac:picMk id="7" creationId="{E96268E3-7272-F63E-EF7E-94C420FC4683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10:14.585" v="571" actId="1076"/>
          <ac:picMkLst>
            <pc:docMk/>
            <pc:sldMk cId="2180207338" sldId="308"/>
            <ac:picMk id="10" creationId="{738F481B-12E6-F1EF-8063-345A37AB6736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6:10:54.383" v="593"/>
        <pc:sldMkLst>
          <pc:docMk/>
          <pc:sldMk cId="1431430379" sldId="309"/>
        </pc:sldMkLst>
        <pc:spChg chg="mod">
          <ac:chgData name="김시온" userId="S::1dt006@dataschool.msai.kr::11a360d7-4061-4a3c-837d-2fec47565d3b" providerId="AD" clId="Web-{EEB51205-CD03-C4B2-E657-4E3926DFA794}" dt="2025-07-18T06:10:38.742" v="581" actId="1076"/>
          <ac:spMkLst>
            <pc:docMk/>
            <pc:sldMk cId="1431430379" sldId="309"/>
            <ac:spMk id="3" creationId="{3BF801FB-69FB-A333-A237-3D7690ACD1F7}"/>
          </ac:spMkLst>
        </pc:spChg>
        <pc:spChg chg="mod">
          <ac:chgData name="김시온" userId="S::1dt006@dataschool.msai.kr::11a360d7-4061-4a3c-837d-2fec47565d3b" providerId="AD" clId="Web-{EEB51205-CD03-C4B2-E657-4E3926DFA794}" dt="2025-07-18T06:10:38.804" v="583" actId="1076"/>
          <ac:spMkLst>
            <pc:docMk/>
            <pc:sldMk cId="1431430379" sldId="309"/>
            <ac:spMk id="13" creationId="{269A75C1-3C97-1660-9C85-352E5E27F9A4}"/>
          </ac:spMkLst>
        </pc:spChg>
        <pc:spChg chg="mod">
          <ac:chgData name="김시온" userId="S::1dt006@dataschool.msai.kr::11a360d7-4061-4a3c-837d-2fec47565d3b" providerId="AD" clId="Web-{EEB51205-CD03-C4B2-E657-4E3926DFA794}" dt="2025-07-18T06:10:38.867" v="585" actId="1076"/>
          <ac:spMkLst>
            <pc:docMk/>
            <pc:sldMk cId="1431430379" sldId="309"/>
            <ac:spMk id="15" creationId="{3720F557-687D-FAC1-81C3-24BD27060207}"/>
          </ac:spMkLst>
        </pc:spChg>
        <pc:spChg chg="mod">
          <ac:chgData name="김시온" userId="S::1dt006@dataschool.msai.kr::11a360d7-4061-4a3c-837d-2fec47565d3b" providerId="AD" clId="Web-{EEB51205-CD03-C4B2-E657-4E3926DFA794}" dt="2025-07-18T06:10:38.945" v="588" actId="1076"/>
          <ac:spMkLst>
            <pc:docMk/>
            <pc:sldMk cId="1431430379" sldId="309"/>
            <ac:spMk id="18" creationId="{AFD86848-3B81-93A9-0BEA-22A1FA186E8F}"/>
          </ac:spMkLst>
        </pc:spChg>
        <pc:spChg chg="mod">
          <ac:chgData name="김시온" userId="S::1dt006@dataschool.msai.kr::11a360d7-4061-4a3c-837d-2fec47565d3b" providerId="AD" clId="Web-{EEB51205-CD03-C4B2-E657-4E3926DFA794}" dt="2025-07-18T06:10:38.976" v="589" actId="1076"/>
          <ac:spMkLst>
            <pc:docMk/>
            <pc:sldMk cId="1431430379" sldId="309"/>
            <ac:spMk id="19" creationId="{DE494EC9-A445-72C8-45C2-861943341765}"/>
          </ac:spMkLst>
        </pc:spChg>
        <pc:spChg chg="mod">
          <ac:chgData name="김시온" userId="S::1dt006@dataschool.msai.kr::11a360d7-4061-4a3c-837d-2fec47565d3b" providerId="AD" clId="Web-{EEB51205-CD03-C4B2-E657-4E3926DFA794}" dt="2025-07-18T06:10:38.664" v="579" actId="1076"/>
          <ac:spMkLst>
            <pc:docMk/>
            <pc:sldMk cId="1431430379" sldId="309"/>
            <ac:spMk id="58" creationId="{FD1B8522-03BA-E078-3C76-6925F205DA9B}"/>
          </ac:spMkLst>
        </pc:spChg>
        <pc:spChg chg="mod">
          <ac:chgData name="김시온" userId="S::1dt006@dataschool.msai.kr::11a360d7-4061-4a3c-837d-2fec47565d3b" providerId="AD" clId="Web-{EEB51205-CD03-C4B2-E657-4E3926DFA794}" dt="2025-07-18T06:10:38.710" v="580" actId="1076"/>
          <ac:spMkLst>
            <pc:docMk/>
            <pc:sldMk cId="1431430379" sldId="309"/>
            <ac:spMk id="60" creationId="{36782F4E-F355-3EB8-3301-6B2F30C9E007}"/>
          </ac:spMkLst>
        </pc:spChg>
        <pc:picChg chg="mod">
          <ac:chgData name="김시온" userId="S::1dt006@dataschool.msai.kr::11a360d7-4061-4a3c-837d-2fec47565d3b" providerId="AD" clId="Web-{EEB51205-CD03-C4B2-E657-4E3926DFA794}" dt="2025-07-18T06:10:38.789" v="582" actId="1076"/>
          <ac:picMkLst>
            <pc:docMk/>
            <pc:sldMk cId="1431430379" sldId="309"/>
            <ac:picMk id="7" creationId="{AFF63715-35E2-8741-3A2A-82BDB0D3F012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10:38.414" v="577" actId="1076"/>
          <ac:picMkLst>
            <pc:docMk/>
            <pc:sldMk cId="1431430379" sldId="309"/>
            <ac:picMk id="8" creationId="{4F664631-1604-4E11-F8C5-44040AC42EA0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10:52.242" v="592" actId="14100"/>
          <ac:picMkLst>
            <pc:docMk/>
            <pc:sldMk cId="1431430379" sldId="309"/>
            <ac:picMk id="9" creationId="{28A76B4A-FB33-D5E0-4808-979C7F78861E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6:11:23.587" v="605"/>
        <pc:sldMkLst>
          <pc:docMk/>
          <pc:sldMk cId="3869765142" sldId="310"/>
        </pc:sldMkLst>
        <pc:spChg chg="mod">
          <ac:chgData name="김시온" userId="S::1dt006@dataschool.msai.kr::11a360d7-4061-4a3c-837d-2fec47565d3b" providerId="AD" clId="Web-{EEB51205-CD03-C4B2-E657-4E3926DFA794}" dt="2025-07-18T06:11:14.352" v="602" actId="1076"/>
          <ac:spMkLst>
            <pc:docMk/>
            <pc:sldMk cId="3869765142" sldId="310"/>
            <ac:spMk id="5" creationId="{0F86FF29-AAF8-5799-95BA-694809EEBB3F}"/>
          </ac:spMkLst>
        </pc:spChg>
        <pc:spChg chg="mod">
          <ac:chgData name="김시온" userId="S::1dt006@dataschool.msai.kr::11a360d7-4061-4a3c-837d-2fec47565d3b" providerId="AD" clId="Web-{EEB51205-CD03-C4B2-E657-4E3926DFA794}" dt="2025-07-18T06:11:14.290" v="599" actId="1076"/>
          <ac:spMkLst>
            <pc:docMk/>
            <pc:sldMk cId="3869765142" sldId="310"/>
            <ac:spMk id="58" creationId="{5188DCB9-B56D-A2D0-ADC9-7C68B4F28009}"/>
          </ac:spMkLst>
        </pc:spChg>
        <pc:spChg chg="mod">
          <ac:chgData name="김시온" userId="S::1dt006@dataschool.msai.kr::11a360d7-4061-4a3c-837d-2fec47565d3b" providerId="AD" clId="Web-{EEB51205-CD03-C4B2-E657-4E3926DFA794}" dt="2025-07-18T06:11:14.305" v="600" actId="1076"/>
          <ac:spMkLst>
            <pc:docMk/>
            <pc:sldMk cId="3869765142" sldId="310"/>
            <ac:spMk id="62" creationId="{26C3B791-4302-C64D-D601-DA8EBB7EEF38}"/>
          </ac:spMkLst>
        </pc:spChg>
        <pc:picChg chg="mod">
          <ac:chgData name="김시온" userId="S::1dt006@dataschool.msai.kr::11a360d7-4061-4a3c-837d-2fec47565d3b" providerId="AD" clId="Web-{EEB51205-CD03-C4B2-E657-4E3926DFA794}" dt="2025-07-18T06:11:14.352" v="601" actId="1076"/>
          <ac:picMkLst>
            <pc:docMk/>
            <pc:sldMk cId="3869765142" sldId="310"/>
            <ac:picMk id="3" creationId="{0CB2DB37-705E-1DE0-EC76-A4A0490FBAF9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11:23.587" v="605"/>
          <ac:picMkLst>
            <pc:docMk/>
            <pc:sldMk cId="3869765142" sldId="310"/>
            <ac:picMk id="10" creationId="{E56B4230-213D-A126-5C1C-8C563BD6D95A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11:21.368" v="604"/>
          <ac:picMkLst>
            <pc:docMk/>
            <pc:sldMk cId="3869765142" sldId="310"/>
            <ac:picMk id="11" creationId="{30CF7E75-3581-5A1D-8AB6-7E56E0456400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6:11:48.541" v="618"/>
        <pc:sldMkLst>
          <pc:docMk/>
          <pc:sldMk cId="2666235975" sldId="311"/>
        </pc:sldMkLst>
        <pc:spChg chg="mod">
          <ac:chgData name="김시온" userId="S::1dt006@dataschool.msai.kr::11a360d7-4061-4a3c-837d-2fec47565d3b" providerId="AD" clId="Web-{EEB51205-CD03-C4B2-E657-4E3926DFA794}" dt="2025-07-18T06:11:40.447" v="611" actId="1076"/>
          <ac:spMkLst>
            <pc:docMk/>
            <pc:sldMk cId="2666235975" sldId="311"/>
            <ac:spMk id="58" creationId="{2990F4B2-767A-BAF6-91BB-C0AD7C1FA12A}"/>
          </ac:spMkLst>
        </pc:spChg>
        <pc:spChg chg="mod">
          <ac:chgData name="김시온" userId="S::1dt006@dataschool.msai.kr::11a360d7-4061-4a3c-837d-2fec47565d3b" providerId="AD" clId="Web-{EEB51205-CD03-C4B2-E657-4E3926DFA794}" dt="2025-07-18T06:11:40.462" v="612" actId="1076"/>
          <ac:spMkLst>
            <pc:docMk/>
            <pc:sldMk cId="2666235975" sldId="311"/>
            <ac:spMk id="60" creationId="{B175B732-A236-DA5A-474D-6F8D1D2D422E}"/>
          </ac:spMkLst>
        </pc:spChg>
        <pc:spChg chg="mod">
          <ac:chgData name="김시온" userId="S::1dt006@dataschool.msai.kr::11a360d7-4061-4a3c-837d-2fec47565d3b" providerId="AD" clId="Web-{EEB51205-CD03-C4B2-E657-4E3926DFA794}" dt="2025-07-18T06:11:40.478" v="613" actId="1076"/>
          <ac:spMkLst>
            <pc:docMk/>
            <pc:sldMk cId="2666235975" sldId="311"/>
            <ac:spMk id="62" creationId="{D7F99F8E-7E36-AFF4-1866-EB87E5952082}"/>
          </ac:spMkLst>
        </pc:spChg>
        <pc:picChg chg="mod">
          <ac:chgData name="김시온" userId="S::1dt006@dataschool.msai.kr::11a360d7-4061-4a3c-837d-2fec47565d3b" providerId="AD" clId="Web-{EEB51205-CD03-C4B2-E657-4E3926DFA794}" dt="2025-07-18T06:11:40.525" v="615" actId="1076"/>
          <ac:picMkLst>
            <pc:docMk/>
            <pc:sldMk cId="2666235975" sldId="311"/>
            <ac:picMk id="3" creationId="{E0E61EE6-A694-16C5-C82A-F1425349A27C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11:40.259" v="609" actId="1076"/>
          <ac:picMkLst>
            <pc:docMk/>
            <pc:sldMk cId="2666235975" sldId="311"/>
            <ac:picMk id="8" creationId="{CAD83C31-3C92-6880-FEBA-CEE744BEE9BC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11:44.353" v="617" actId="14100"/>
          <ac:picMkLst>
            <pc:docMk/>
            <pc:sldMk cId="2666235975" sldId="311"/>
            <ac:picMk id="9" creationId="{BDB159D4-CB2A-DE15-FEDC-F7301E656BDE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11:40.509" v="614" actId="1076"/>
          <ac:picMkLst>
            <pc:docMk/>
            <pc:sldMk cId="2666235975" sldId="311"/>
            <ac:picMk id="2050" creationId="{FC5A786D-9B1B-DF4D-8D2F-74742BBCC63C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6:12:35.011" v="633"/>
        <pc:sldMkLst>
          <pc:docMk/>
          <pc:sldMk cId="3195157562" sldId="312"/>
        </pc:sldMkLst>
        <pc:spChg chg="mod">
          <ac:chgData name="김시온" userId="S::1dt006@dataschool.msai.kr::11a360d7-4061-4a3c-837d-2fec47565d3b" providerId="AD" clId="Web-{EEB51205-CD03-C4B2-E657-4E3926DFA794}" dt="2025-07-18T06:12:33.370" v="630" actId="1076"/>
          <ac:spMkLst>
            <pc:docMk/>
            <pc:sldMk cId="3195157562" sldId="312"/>
            <ac:spMk id="11" creationId="{B4BFE400-BC8D-40BE-4520-0BA1E7E86151}"/>
          </ac:spMkLst>
        </pc:spChg>
        <pc:spChg chg="mod">
          <ac:chgData name="김시온" userId="S::1dt006@dataschool.msai.kr::11a360d7-4061-4a3c-837d-2fec47565d3b" providerId="AD" clId="Web-{EEB51205-CD03-C4B2-E657-4E3926DFA794}" dt="2025-07-18T06:12:33.339" v="628" actId="1076"/>
          <ac:spMkLst>
            <pc:docMk/>
            <pc:sldMk cId="3195157562" sldId="312"/>
            <ac:spMk id="58" creationId="{B0A55605-0EAB-16C0-C9BF-A756CA75B631}"/>
          </ac:spMkLst>
        </pc:spChg>
        <pc:spChg chg="mod">
          <ac:chgData name="김시온" userId="S::1dt006@dataschool.msai.kr::11a360d7-4061-4a3c-837d-2fec47565d3b" providerId="AD" clId="Web-{EEB51205-CD03-C4B2-E657-4E3926DFA794}" dt="2025-07-18T06:12:33.354" v="629" actId="1076"/>
          <ac:spMkLst>
            <pc:docMk/>
            <pc:sldMk cId="3195157562" sldId="312"/>
            <ac:spMk id="60" creationId="{EF223B8D-BF8F-B0D2-A3D9-31A08F12333F}"/>
          </ac:spMkLst>
        </pc:spChg>
        <pc:picChg chg="mod">
          <ac:chgData name="김시온" userId="S::1dt006@dataschool.msai.kr::11a360d7-4061-4a3c-837d-2fec47565d3b" providerId="AD" clId="Web-{EEB51205-CD03-C4B2-E657-4E3926DFA794}" dt="2025-07-18T06:12:33.151" v="626" actId="1076"/>
          <ac:picMkLst>
            <pc:docMk/>
            <pc:sldMk cId="3195157562" sldId="312"/>
            <ac:picMk id="10" creationId="{EC73DE19-4D2C-A49D-6580-63B201463F43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12:33.386" v="631" actId="1076"/>
          <ac:picMkLst>
            <pc:docMk/>
            <pc:sldMk cId="3195157562" sldId="312"/>
            <ac:picMk id="12" creationId="{CF940A4B-4CE4-104D-4F02-251A250CA127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12:33.323" v="627" actId="1076"/>
          <ac:picMkLst>
            <pc:docMk/>
            <pc:sldMk cId="3195157562" sldId="312"/>
            <ac:picMk id="13" creationId="{C5B7A354-F19F-2D17-C5B4-E208D8D26A13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12:33.401" v="632" actId="1076"/>
          <ac:picMkLst>
            <pc:docMk/>
            <pc:sldMk cId="3195157562" sldId="312"/>
            <ac:picMk id="3074" creationId="{2C5F3945-4D70-9C48-BE2D-FC7EED96BFA3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6:13:15.340" v="648"/>
        <pc:sldMkLst>
          <pc:docMk/>
          <pc:sldMk cId="2944397715" sldId="313"/>
        </pc:sldMkLst>
        <pc:spChg chg="mod">
          <ac:chgData name="김시온" userId="S::1dt006@dataschool.msai.kr::11a360d7-4061-4a3c-837d-2fec47565d3b" providerId="AD" clId="Web-{EEB51205-CD03-C4B2-E657-4E3926DFA794}" dt="2025-07-18T06:12:43.761" v="638" actId="1076"/>
          <ac:spMkLst>
            <pc:docMk/>
            <pc:sldMk cId="2944397715" sldId="313"/>
            <ac:spMk id="3" creationId="{774D1D90-5016-40AD-D581-C07E97EAC489}"/>
          </ac:spMkLst>
        </pc:spChg>
        <pc:spChg chg="mod">
          <ac:chgData name="김시온" userId="S::1dt006@dataschool.msai.kr::11a360d7-4061-4a3c-837d-2fec47565d3b" providerId="AD" clId="Web-{EEB51205-CD03-C4B2-E657-4E3926DFA794}" dt="2025-07-18T06:12:43.808" v="640" actId="1076"/>
          <ac:spMkLst>
            <pc:docMk/>
            <pc:sldMk cId="2944397715" sldId="313"/>
            <ac:spMk id="5" creationId="{A5D81841-87D6-28F8-E9BB-85E7E2E45DCB}"/>
          </ac:spMkLst>
        </pc:spChg>
        <pc:spChg chg="mod">
          <ac:chgData name="김시온" userId="S::1dt006@dataschool.msai.kr::11a360d7-4061-4a3c-837d-2fec47565d3b" providerId="AD" clId="Web-{EEB51205-CD03-C4B2-E657-4E3926DFA794}" dt="2025-07-18T06:12:43.745" v="637" actId="1076"/>
          <ac:spMkLst>
            <pc:docMk/>
            <pc:sldMk cId="2944397715" sldId="313"/>
            <ac:spMk id="60" creationId="{1729BE20-1406-38E6-8D3E-DD19712E1519}"/>
          </ac:spMkLst>
        </pc:spChg>
        <pc:picChg chg="mod">
          <ac:chgData name="김시온" userId="S::1dt006@dataschool.msai.kr::11a360d7-4061-4a3c-837d-2fec47565d3b" providerId="AD" clId="Web-{EEB51205-CD03-C4B2-E657-4E3926DFA794}" dt="2025-07-18T06:12:49.433" v="644"/>
          <ac:picMkLst>
            <pc:docMk/>
            <pc:sldMk cId="2944397715" sldId="313"/>
            <ac:picMk id="7" creationId="{145D513F-5217-D8D5-8482-4F13CC5E1FED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13:10.965" v="647" actId="14100"/>
          <ac:picMkLst>
            <pc:docMk/>
            <pc:sldMk cId="2944397715" sldId="313"/>
            <ac:picMk id="8" creationId="{5E1F47E2-5CDF-7D5A-E4D0-B1EB21E2716B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12:43.792" v="639" actId="1076"/>
          <ac:picMkLst>
            <pc:docMk/>
            <pc:sldMk cId="2944397715" sldId="313"/>
            <ac:picMk id="1026" creationId="{3E84F9D8-52CC-B62D-613A-FAE0DDA66F47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6:43:46.688" v="1046"/>
        <pc:sldMkLst>
          <pc:docMk/>
          <pc:sldMk cId="659309770" sldId="314"/>
        </pc:sldMkLst>
        <pc:graphicFrameChg chg="add mod modGraphic">
          <ac:chgData name="김시온" userId="S::1dt006@dataschool.msai.kr::11a360d7-4061-4a3c-837d-2fec47565d3b" providerId="AD" clId="Web-{EEB51205-CD03-C4B2-E657-4E3926DFA794}" dt="2025-07-18T06:43:46.688" v="1046"/>
          <ac:graphicFrameMkLst>
            <pc:docMk/>
            <pc:sldMk cId="659309770" sldId="314"/>
            <ac:graphicFrameMk id="6" creationId="{828A9299-2A49-EE3C-0BA4-8C981E511AB9}"/>
          </ac:graphicFrameMkLst>
        </pc:graphicFrameChg>
        <pc:picChg chg="mod">
          <ac:chgData name="김시온" userId="S::1dt006@dataschool.msai.kr::11a360d7-4061-4a3c-837d-2fec47565d3b" providerId="AD" clId="Web-{EEB51205-CD03-C4B2-E657-4E3926DFA794}" dt="2025-07-18T06:13:59.857" v="658" actId="14100"/>
          <ac:picMkLst>
            <pc:docMk/>
            <pc:sldMk cId="659309770" sldId="314"/>
            <ac:picMk id="4" creationId="{9FADE433-CC45-6D06-5D79-51D622654D47}"/>
          </ac:picMkLst>
        </pc:picChg>
      </pc:sldChg>
      <pc:sldChg chg="modSp">
        <pc:chgData name="김시온" userId="S::1dt006@dataschool.msai.kr::11a360d7-4061-4a3c-837d-2fec47565d3b" providerId="AD" clId="Web-{EEB51205-CD03-C4B2-E657-4E3926DFA794}" dt="2025-07-18T05:43:39.477" v="169"/>
        <pc:sldMkLst>
          <pc:docMk/>
          <pc:sldMk cId="0" sldId="315"/>
        </pc:sldMkLst>
        <pc:spChg chg="mod">
          <ac:chgData name="김시온" userId="S::1dt006@dataschool.msai.kr::11a360d7-4061-4a3c-837d-2fec47565d3b" providerId="AD" clId="Web-{EEB51205-CD03-C4B2-E657-4E3926DFA794}" dt="2025-07-18T05:43:38.930" v="168" actId="1076"/>
          <ac:spMkLst>
            <pc:docMk/>
            <pc:sldMk cId="0" sldId="315"/>
            <ac:spMk id="25" creationId="{BAE79517-4196-B6E2-C910-9566C61013A3}"/>
          </ac:spMkLst>
        </pc:spChg>
        <pc:picChg chg="mod">
          <ac:chgData name="김시온" userId="S::1dt006@dataschool.msai.kr::11a360d7-4061-4a3c-837d-2fec47565d3b" providerId="AD" clId="Web-{EEB51205-CD03-C4B2-E657-4E3926DFA794}" dt="2025-07-18T05:43:38.884" v="167" actId="1076"/>
          <ac:picMkLst>
            <pc:docMk/>
            <pc:sldMk cId="0" sldId="315"/>
            <ac:picMk id="23" creationId="{D1324222-76F6-CAEF-0AD5-63EC0E6966A6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43:39.477" v="169"/>
          <ac:picMkLst>
            <pc:docMk/>
            <pc:sldMk cId="0" sldId="315"/>
            <ac:picMk id="1027" creationId="{BE70D2E9-80DF-11E3-2930-E185A9796444}"/>
          </ac:picMkLst>
        </pc:picChg>
      </pc:sldChg>
      <pc:sldChg chg="modSp">
        <pc:chgData name="김시온" userId="S::1dt006@dataschool.msai.kr::11a360d7-4061-4a3c-837d-2fec47565d3b" providerId="AD" clId="Web-{EEB51205-CD03-C4B2-E657-4E3926DFA794}" dt="2025-07-18T05:43:48.712" v="172"/>
        <pc:sldMkLst>
          <pc:docMk/>
          <pc:sldMk cId="1121531844" sldId="316"/>
        </pc:sldMkLst>
        <pc:picChg chg="mod">
          <ac:chgData name="김시온" userId="S::1dt006@dataschool.msai.kr::11a360d7-4061-4a3c-837d-2fec47565d3b" providerId="AD" clId="Web-{EEB51205-CD03-C4B2-E657-4E3926DFA794}" dt="2025-07-18T05:43:44.837" v="171"/>
          <ac:picMkLst>
            <pc:docMk/>
            <pc:sldMk cId="1121531844" sldId="316"/>
            <ac:picMk id="6" creationId="{20986EB1-4ACB-698D-AF02-40980634EC22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43:48.712" v="172"/>
          <ac:picMkLst>
            <pc:docMk/>
            <pc:sldMk cId="1121531844" sldId="316"/>
            <ac:picMk id="7" creationId="{66CA247C-96F3-DE9E-A533-33C3CB39E838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43:44.134" v="170"/>
          <ac:picMkLst>
            <pc:docMk/>
            <pc:sldMk cId="1121531844" sldId="316"/>
            <ac:picMk id="17" creationId="{9DDECE79-F206-6955-B48F-22C97CDAE70D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6:16:31.877" v="680"/>
        <pc:sldMkLst>
          <pc:docMk/>
          <pc:sldMk cId="2389988027" sldId="317"/>
        </pc:sldMkLst>
        <pc:spChg chg="mod">
          <ac:chgData name="김시온" userId="S::1dt006@dataschool.msai.kr::11a360d7-4061-4a3c-837d-2fec47565d3b" providerId="AD" clId="Web-{EEB51205-CD03-C4B2-E657-4E3926DFA794}" dt="2025-07-18T06:16:30.720" v="679" actId="1076"/>
          <ac:spMkLst>
            <pc:docMk/>
            <pc:sldMk cId="2389988027" sldId="317"/>
            <ac:spMk id="7" creationId="{C1C61233-7E41-E46C-FDF2-865D67B240BC}"/>
          </ac:spMkLst>
        </pc:spChg>
        <pc:picChg chg="mod">
          <ac:chgData name="김시온" userId="S::1dt006@dataschool.msai.kr::11a360d7-4061-4a3c-837d-2fec47565d3b" providerId="AD" clId="Web-{EEB51205-CD03-C4B2-E657-4E3926DFA794}" dt="2025-07-18T06:16:22.158" v="677" actId="14100"/>
          <ac:picMkLst>
            <pc:docMk/>
            <pc:sldMk cId="2389988027" sldId="317"/>
            <ac:picMk id="3" creationId="{5019ABDA-9B9E-C013-A9A3-021E3D9423D1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16:30.705" v="678" actId="1076"/>
          <ac:picMkLst>
            <pc:docMk/>
            <pc:sldMk cId="2389988027" sldId="317"/>
            <ac:picMk id="6" creationId="{880A5F75-139C-3CA8-45BE-9C6FD09390FB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16:16.189" v="675" actId="14100"/>
          <ac:picMkLst>
            <pc:docMk/>
            <pc:sldMk cId="2389988027" sldId="317"/>
            <ac:picMk id="33" creationId="{9A284BA2-5E2D-A286-AF2E-13B3266F986B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6:15:48.469" v="671"/>
        <pc:sldMkLst>
          <pc:docMk/>
          <pc:sldMk cId="1310371637" sldId="318"/>
        </pc:sldMkLst>
        <pc:spChg chg="mod">
          <ac:chgData name="김시온" userId="S::1dt006@dataschool.msai.kr::11a360d7-4061-4a3c-837d-2fec47565d3b" providerId="AD" clId="Web-{EEB51205-CD03-C4B2-E657-4E3926DFA794}" dt="2025-07-18T05:58:16.971" v="327" actId="1076"/>
          <ac:spMkLst>
            <pc:docMk/>
            <pc:sldMk cId="1310371637" sldId="318"/>
            <ac:spMk id="6" creationId="{CAD22227-3640-5B65-1C0D-11F3DBED9C51}"/>
          </ac:spMkLst>
        </pc:spChg>
        <pc:spChg chg="mod">
          <ac:chgData name="김시온" userId="S::1dt006@dataschool.msai.kr::11a360d7-4061-4a3c-837d-2fec47565d3b" providerId="AD" clId="Web-{EEB51205-CD03-C4B2-E657-4E3926DFA794}" dt="2025-07-18T05:58:17.065" v="330" actId="1076"/>
          <ac:spMkLst>
            <pc:docMk/>
            <pc:sldMk cId="1310371637" sldId="318"/>
            <ac:spMk id="9" creationId="{DBBF5C39-9B82-145A-C10D-73573B9CFC39}"/>
          </ac:spMkLst>
        </pc:spChg>
        <pc:spChg chg="mod">
          <ac:chgData name="김시온" userId="S::1dt006@dataschool.msai.kr::11a360d7-4061-4a3c-837d-2fec47565d3b" providerId="AD" clId="Web-{EEB51205-CD03-C4B2-E657-4E3926DFA794}" dt="2025-07-18T05:58:16.893" v="325" actId="1076"/>
          <ac:spMkLst>
            <pc:docMk/>
            <pc:sldMk cId="1310371637" sldId="318"/>
            <ac:spMk id="45" creationId="{95E0EB96-A4F3-44A1-00B8-BAC448F1337E}"/>
          </ac:spMkLst>
        </pc:spChg>
        <pc:spChg chg="mod">
          <ac:chgData name="김시온" userId="S::1dt006@dataschool.msai.kr::11a360d7-4061-4a3c-837d-2fec47565d3b" providerId="AD" clId="Web-{EEB51205-CD03-C4B2-E657-4E3926DFA794}" dt="2025-07-18T05:58:31.627" v="351" actId="1076"/>
          <ac:spMkLst>
            <pc:docMk/>
            <pc:sldMk cId="1310371637" sldId="318"/>
            <ac:spMk id="49" creationId="{B859AC71-6A9A-9AE9-8B0F-6A925C2D43C0}"/>
          </ac:spMkLst>
        </pc:spChg>
        <pc:spChg chg="mod">
          <ac:chgData name="김시온" userId="S::1dt006@dataschool.msai.kr::11a360d7-4061-4a3c-837d-2fec47565d3b" providerId="AD" clId="Web-{EEB51205-CD03-C4B2-E657-4E3926DFA794}" dt="2025-07-18T05:58:31.659" v="353" actId="1076"/>
          <ac:spMkLst>
            <pc:docMk/>
            <pc:sldMk cId="1310371637" sldId="318"/>
            <ac:spMk id="53" creationId="{76368EF0-BB11-AFD8-0AEB-D20E1CC89D1F}"/>
          </ac:spMkLst>
        </pc:spChg>
        <pc:spChg chg="mod">
          <ac:chgData name="김시온" userId="S::1dt006@dataschool.msai.kr::11a360d7-4061-4a3c-837d-2fec47565d3b" providerId="AD" clId="Web-{EEB51205-CD03-C4B2-E657-4E3926DFA794}" dt="2025-07-18T05:58:31.737" v="355" actId="1076"/>
          <ac:spMkLst>
            <pc:docMk/>
            <pc:sldMk cId="1310371637" sldId="318"/>
            <ac:spMk id="55" creationId="{E91CBB29-1057-AC6D-C35A-F47A408D7CE1}"/>
          </ac:spMkLst>
        </pc:spChg>
        <pc:spChg chg="mod">
          <ac:chgData name="김시온" userId="S::1dt006@dataschool.msai.kr::11a360d7-4061-4a3c-837d-2fec47565d3b" providerId="AD" clId="Web-{EEB51205-CD03-C4B2-E657-4E3926DFA794}" dt="2025-07-18T05:58:31.487" v="346" actId="1076"/>
          <ac:spMkLst>
            <pc:docMk/>
            <pc:sldMk cId="1310371637" sldId="318"/>
            <ac:spMk id="57" creationId="{9559CD50-6092-EF15-F5CF-59A568B72401}"/>
          </ac:spMkLst>
        </pc:spChg>
        <pc:spChg chg="mod">
          <ac:chgData name="김시온" userId="S::1dt006@dataschool.msai.kr::11a360d7-4061-4a3c-837d-2fec47565d3b" providerId="AD" clId="Web-{EEB51205-CD03-C4B2-E657-4E3926DFA794}" dt="2025-07-18T05:58:31.502" v="347" actId="1076"/>
          <ac:spMkLst>
            <pc:docMk/>
            <pc:sldMk cId="1310371637" sldId="318"/>
            <ac:spMk id="60" creationId="{98C7BD01-F506-64AA-5BE3-3E01D11DA354}"/>
          </ac:spMkLst>
        </pc:spChg>
        <pc:spChg chg="mod">
          <ac:chgData name="김시온" userId="S::1dt006@dataschool.msai.kr::11a360d7-4061-4a3c-837d-2fec47565d3b" providerId="AD" clId="Web-{EEB51205-CD03-C4B2-E657-4E3926DFA794}" dt="2025-07-18T05:58:31.784" v="357" actId="1076"/>
          <ac:spMkLst>
            <pc:docMk/>
            <pc:sldMk cId="1310371637" sldId="318"/>
            <ac:spMk id="61" creationId="{1D8CC8A6-F3AE-B220-0A02-3D6F7E3DA620}"/>
          </ac:spMkLst>
        </pc:spChg>
        <pc:picChg chg="mod">
          <ac:chgData name="김시온" userId="S::1dt006@dataschool.msai.kr::11a360d7-4061-4a3c-837d-2fec47565d3b" providerId="AD" clId="Web-{EEB51205-CD03-C4B2-E657-4E3926DFA794}" dt="2025-07-18T05:58:16.971" v="326" actId="1076"/>
          <ac:picMkLst>
            <pc:docMk/>
            <pc:sldMk cId="1310371637" sldId="318"/>
            <ac:picMk id="5" creationId="{16F3B454-69CF-6281-1430-5DCBA263EBEB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8:16.986" v="328" actId="1076"/>
          <ac:picMkLst>
            <pc:docMk/>
            <pc:sldMk cId="1310371637" sldId="318"/>
            <ac:picMk id="7" creationId="{732641FE-6C9E-2329-0046-ED63F3F59B0B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8:17.080" v="331" actId="1076"/>
          <ac:picMkLst>
            <pc:docMk/>
            <pc:sldMk cId="1310371637" sldId="318"/>
            <ac:picMk id="10" creationId="{DD086AC7-7654-3C7C-5BD5-6507533EEBD3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8:17.049" v="329" actId="1076"/>
          <ac:picMkLst>
            <pc:docMk/>
            <pc:sldMk cId="1310371637" sldId="318"/>
            <ac:picMk id="18" creationId="{A98B6904-EE43-DF18-F49F-D899CD84381A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8:16.877" v="324" actId="1076"/>
          <ac:picMkLst>
            <pc:docMk/>
            <pc:sldMk cId="1310371637" sldId="318"/>
            <ac:picMk id="22" creationId="{D0BD924A-3F40-B9A1-B414-DD600292D233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8:31.581" v="349" actId="1076"/>
          <ac:picMkLst>
            <pc:docMk/>
            <pc:sldMk cId="1310371637" sldId="318"/>
            <ac:picMk id="47" creationId="{09253B1F-24B9-6672-D07C-B331BBF34D67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8:31.596" v="350" actId="1076"/>
          <ac:picMkLst>
            <pc:docMk/>
            <pc:sldMk cId="1310371637" sldId="318"/>
            <ac:picMk id="48" creationId="{2E2C111B-75A8-D493-EBB5-F193C8176389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8:31.643" v="352" actId="1076"/>
          <ac:picMkLst>
            <pc:docMk/>
            <pc:sldMk cId="1310371637" sldId="318"/>
            <ac:picMk id="50" creationId="{32A19D5B-6042-4A12-5508-F542F50B8014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8:31.534" v="348" actId="1076"/>
          <ac:picMkLst>
            <pc:docMk/>
            <pc:sldMk cId="1310371637" sldId="318"/>
            <ac:picMk id="52" creationId="{12662B4E-1503-4465-8DDF-20D27D3E3EE7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8:31.706" v="354" actId="1076"/>
          <ac:picMkLst>
            <pc:docMk/>
            <pc:sldMk cId="1310371637" sldId="318"/>
            <ac:picMk id="54" creationId="{F65BE5BF-74CA-D30C-B91E-F9AE688F644F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8:31.752" v="356" actId="1076"/>
          <ac:picMkLst>
            <pc:docMk/>
            <pc:sldMk cId="1310371637" sldId="318"/>
            <ac:picMk id="59" creationId="{71DF7163-3A25-5E00-59E0-820567C4E722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8:31.471" v="345" actId="1076"/>
          <ac:picMkLst>
            <pc:docMk/>
            <pc:sldMk cId="1310371637" sldId="318"/>
            <ac:picMk id="64" creationId="{8956096A-7C77-6B4C-792F-FB7D1FC5A97A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6:03:07.401" v="454" actId="1076"/>
        <pc:sldMkLst>
          <pc:docMk/>
          <pc:sldMk cId="2840500953" sldId="320"/>
        </pc:sldMkLst>
        <pc:spChg chg="mod">
          <ac:chgData name="김시온" userId="S::1dt006@dataschool.msai.kr::11a360d7-4061-4a3c-837d-2fec47565d3b" providerId="AD" clId="Web-{EEB51205-CD03-C4B2-E657-4E3926DFA794}" dt="2025-07-18T06:02:46.025" v="428" actId="1076"/>
          <ac:spMkLst>
            <pc:docMk/>
            <pc:sldMk cId="2840500953" sldId="320"/>
            <ac:spMk id="4" creationId="{AA41597C-BDBB-E6F7-0A96-A00D1FB0BDA8}"/>
          </ac:spMkLst>
        </pc:spChg>
        <pc:spChg chg="mod">
          <ac:chgData name="김시온" userId="S::1dt006@dataschool.msai.kr::11a360d7-4061-4a3c-837d-2fec47565d3b" providerId="AD" clId="Web-{EEB51205-CD03-C4B2-E657-4E3926DFA794}" dt="2025-07-18T06:03:07.401" v="454" actId="1076"/>
          <ac:spMkLst>
            <pc:docMk/>
            <pc:sldMk cId="2840500953" sldId="320"/>
            <ac:spMk id="7" creationId="{491B6609-8832-0BF7-784D-2654A1EEB2FB}"/>
          </ac:spMkLst>
        </pc:spChg>
        <pc:spChg chg="mod">
          <ac:chgData name="김시온" userId="S::1dt006@dataschool.msai.kr::11a360d7-4061-4a3c-837d-2fec47565d3b" providerId="AD" clId="Web-{EEB51205-CD03-C4B2-E657-4E3926DFA794}" dt="2025-07-18T06:02:53.885" v="443" actId="1076"/>
          <ac:spMkLst>
            <pc:docMk/>
            <pc:sldMk cId="2840500953" sldId="320"/>
            <ac:spMk id="32" creationId="{AF4B0BC2-CA72-F7F1-6AB6-2ECC6E3DC681}"/>
          </ac:spMkLst>
        </pc:spChg>
        <pc:spChg chg="mod">
          <ac:chgData name="김시온" userId="S::1dt006@dataschool.msai.kr::11a360d7-4061-4a3c-837d-2fec47565d3b" providerId="AD" clId="Web-{EEB51205-CD03-C4B2-E657-4E3926DFA794}" dt="2025-07-18T06:02:54.166" v="446" actId="1076"/>
          <ac:spMkLst>
            <pc:docMk/>
            <pc:sldMk cId="2840500953" sldId="320"/>
            <ac:spMk id="50" creationId="{0D8CC939-9E07-85A5-0E46-42B0C9C9AD97}"/>
          </ac:spMkLst>
        </pc:spChg>
        <pc:spChg chg="mod">
          <ac:chgData name="김시온" userId="S::1dt006@dataschool.msai.kr::11a360d7-4061-4a3c-837d-2fec47565d3b" providerId="AD" clId="Web-{EEB51205-CD03-C4B2-E657-4E3926DFA794}" dt="2025-07-18T06:02:54.182" v="447" actId="1076"/>
          <ac:spMkLst>
            <pc:docMk/>
            <pc:sldMk cId="2840500953" sldId="320"/>
            <ac:spMk id="51" creationId="{F012E60F-A605-A986-01E2-A0228482A6E4}"/>
          </ac:spMkLst>
        </pc:spChg>
        <pc:spChg chg="mod">
          <ac:chgData name="김시온" userId="S::1dt006@dataschool.msai.kr::11a360d7-4061-4a3c-837d-2fec47565d3b" providerId="AD" clId="Web-{EEB51205-CD03-C4B2-E657-4E3926DFA794}" dt="2025-07-18T06:02:54.197" v="448" actId="1076"/>
          <ac:spMkLst>
            <pc:docMk/>
            <pc:sldMk cId="2840500953" sldId="320"/>
            <ac:spMk id="52" creationId="{BBE8B364-841F-8EBF-4D7A-1786AE20F2BA}"/>
          </ac:spMkLst>
        </pc:spChg>
        <pc:spChg chg="mod">
          <ac:chgData name="김시온" userId="S::1dt006@dataschool.msai.kr::11a360d7-4061-4a3c-837d-2fec47565d3b" providerId="AD" clId="Web-{EEB51205-CD03-C4B2-E657-4E3926DFA794}" dt="2025-07-18T06:02:54.229" v="450" actId="1076"/>
          <ac:spMkLst>
            <pc:docMk/>
            <pc:sldMk cId="2840500953" sldId="320"/>
            <ac:spMk id="57" creationId="{25FA7823-7BAB-CD6B-D4DD-909363FCA662}"/>
          </ac:spMkLst>
        </pc:spChg>
        <pc:spChg chg="mod">
          <ac:chgData name="김시온" userId="S::1dt006@dataschool.msai.kr::11a360d7-4061-4a3c-837d-2fec47565d3b" providerId="AD" clId="Web-{EEB51205-CD03-C4B2-E657-4E3926DFA794}" dt="2025-07-18T06:02:54.307" v="453" actId="1076"/>
          <ac:spMkLst>
            <pc:docMk/>
            <pc:sldMk cId="2840500953" sldId="320"/>
            <ac:spMk id="63" creationId="{CD570127-530F-AA1F-8317-379679987637}"/>
          </ac:spMkLst>
        </pc:spChg>
        <pc:picChg chg="mod">
          <ac:chgData name="김시온" userId="S::1dt006@dataschool.msai.kr::11a360d7-4061-4a3c-837d-2fec47565d3b" providerId="AD" clId="Web-{EEB51205-CD03-C4B2-E657-4E3926DFA794}" dt="2025-07-18T06:02:45.916" v="426" actId="1076"/>
          <ac:picMkLst>
            <pc:docMk/>
            <pc:sldMk cId="2840500953" sldId="320"/>
            <ac:picMk id="2" creationId="{21308399-0345-38A1-5106-CB0C2F8911FE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02:46.010" v="427" actId="1076"/>
          <ac:picMkLst>
            <pc:docMk/>
            <pc:sldMk cId="2840500953" sldId="320"/>
            <ac:picMk id="3" creationId="{9555185A-9FC9-0F0A-3208-B3C37040BAF5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02:46.041" v="429" actId="1076"/>
          <ac:picMkLst>
            <pc:docMk/>
            <pc:sldMk cId="2840500953" sldId="320"/>
            <ac:picMk id="5" creationId="{CD3004EA-95A7-4F5A-381A-4253047F659A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02:46.135" v="430" actId="1076"/>
          <ac:picMkLst>
            <pc:docMk/>
            <pc:sldMk cId="2840500953" sldId="320"/>
            <ac:picMk id="6" creationId="{6651B71B-FEC8-A3E5-27A5-73D2F201851B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02:46.181" v="432" actId="1076"/>
          <ac:picMkLst>
            <pc:docMk/>
            <pc:sldMk cId="2840500953" sldId="320"/>
            <ac:picMk id="8" creationId="{029424FF-3653-64BA-A238-A5C4ABD37309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02:54.135" v="444" actId="1076"/>
          <ac:picMkLst>
            <pc:docMk/>
            <pc:sldMk cId="2840500953" sldId="320"/>
            <ac:picMk id="33" creationId="{596BA300-7E00-696A-8AF4-140A9ACD3E67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02:54.150" v="445" actId="1076"/>
          <ac:picMkLst>
            <pc:docMk/>
            <pc:sldMk cId="2840500953" sldId="320"/>
            <ac:picMk id="49" creationId="{EAC3B427-BF84-4D8F-E3F1-97E8F07F74F4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02:54.213" v="449" actId="1076"/>
          <ac:picMkLst>
            <pc:docMk/>
            <pc:sldMk cId="2840500953" sldId="320"/>
            <ac:picMk id="54" creationId="{26A7C2DE-2029-F19D-7B13-C96C4FF1E7D6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02:54.260" v="451" actId="1076"/>
          <ac:picMkLst>
            <pc:docMk/>
            <pc:sldMk cId="2840500953" sldId="320"/>
            <ac:picMk id="60" creationId="{B9E67BC9-4258-E372-9F4C-9F112AABF973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02:54.291" v="452" actId="1076"/>
          <ac:picMkLst>
            <pc:docMk/>
            <pc:sldMk cId="2840500953" sldId="320"/>
            <ac:picMk id="62" creationId="{B21D7E28-F238-00D1-22D1-9E7FB8FD0195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6:15:35.328" v="667"/>
        <pc:sldMkLst>
          <pc:docMk/>
          <pc:sldMk cId="1652583959" sldId="322"/>
        </pc:sldMkLst>
        <pc:spChg chg="mod">
          <ac:chgData name="김시온" userId="S::1dt006@dataschool.msai.kr::11a360d7-4061-4a3c-837d-2fec47565d3b" providerId="AD" clId="Web-{EEB51205-CD03-C4B2-E657-4E3926DFA794}" dt="2025-07-18T05:59:19.691" v="370" actId="1076"/>
          <ac:spMkLst>
            <pc:docMk/>
            <pc:sldMk cId="1652583959" sldId="322"/>
            <ac:spMk id="6" creationId="{7004DDA5-02F1-FAE5-63AF-CB5E7F7DB058}"/>
          </ac:spMkLst>
        </pc:spChg>
        <pc:spChg chg="mod">
          <ac:chgData name="김시온" userId="S::1dt006@dataschool.msai.kr::11a360d7-4061-4a3c-837d-2fec47565d3b" providerId="AD" clId="Web-{EEB51205-CD03-C4B2-E657-4E3926DFA794}" dt="2025-07-18T05:59:19.598" v="368" actId="1076"/>
          <ac:spMkLst>
            <pc:docMk/>
            <pc:sldMk cId="1652583959" sldId="322"/>
            <ac:spMk id="45" creationId="{611731E1-53E1-A414-5BD3-8A29C2D0DECF}"/>
          </ac:spMkLst>
        </pc:spChg>
        <pc:spChg chg="mod">
          <ac:chgData name="김시온" userId="S::1dt006@dataschool.msai.kr::11a360d7-4061-4a3c-837d-2fec47565d3b" providerId="AD" clId="Web-{EEB51205-CD03-C4B2-E657-4E3926DFA794}" dt="2025-07-18T05:59:25.754" v="392" actId="1076"/>
          <ac:spMkLst>
            <pc:docMk/>
            <pc:sldMk cId="1652583959" sldId="322"/>
            <ac:spMk id="49" creationId="{866275E2-F528-8898-D976-3FCB75457E3D}"/>
          </ac:spMkLst>
        </pc:spChg>
        <pc:spChg chg="mod">
          <ac:chgData name="김시온" userId="S::1dt006@dataschool.msai.kr::11a360d7-4061-4a3c-837d-2fec47565d3b" providerId="AD" clId="Web-{EEB51205-CD03-C4B2-E657-4E3926DFA794}" dt="2025-07-18T05:59:25.801" v="394" actId="1076"/>
          <ac:spMkLst>
            <pc:docMk/>
            <pc:sldMk cId="1652583959" sldId="322"/>
            <ac:spMk id="53" creationId="{7046419B-84C9-C9FA-4C77-2CDCCDE3D97A}"/>
          </ac:spMkLst>
        </pc:spChg>
        <pc:spChg chg="mod">
          <ac:chgData name="김시온" userId="S::1dt006@dataschool.msai.kr::11a360d7-4061-4a3c-837d-2fec47565d3b" providerId="AD" clId="Web-{EEB51205-CD03-C4B2-E657-4E3926DFA794}" dt="2025-07-18T05:59:25.816" v="396" actId="1076"/>
          <ac:spMkLst>
            <pc:docMk/>
            <pc:sldMk cId="1652583959" sldId="322"/>
            <ac:spMk id="55" creationId="{BABFDEB4-F3C7-52AF-32DB-4A181FD73488}"/>
          </ac:spMkLst>
        </pc:spChg>
        <pc:spChg chg="mod">
          <ac:chgData name="김시온" userId="S::1dt006@dataschool.msai.kr::11a360d7-4061-4a3c-837d-2fec47565d3b" providerId="AD" clId="Web-{EEB51205-CD03-C4B2-E657-4E3926DFA794}" dt="2025-07-18T05:59:25.707" v="388" actId="1076"/>
          <ac:spMkLst>
            <pc:docMk/>
            <pc:sldMk cId="1652583959" sldId="322"/>
            <ac:spMk id="57" creationId="{B2C05592-453B-5E85-1770-CE1F8BDA8752}"/>
          </ac:spMkLst>
        </pc:spChg>
        <pc:spChg chg="mod">
          <ac:chgData name="김시온" userId="S::1dt006@dataschool.msai.kr::11a360d7-4061-4a3c-837d-2fec47565d3b" providerId="AD" clId="Web-{EEB51205-CD03-C4B2-E657-4E3926DFA794}" dt="2025-07-18T05:59:25.723" v="389" actId="1076"/>
          <ac:spMkLst>
            <pc:docMk/>
            <pc:sldMk cId="1652583959" sldId="322"/>
            <ac:spMk id="60" creationId="{B4913423-B019-37D7-A0AB-9F99214DD0E4}"/>
          </ac:spMkLst>
        </pc:spChg>
        <pc:spChg chg="mod">
          <ac:chgData name="김시온" userId="S::1dt006@dataschool.msai.kr::11a360d7-4061-4a3c-837d-2fec47565d3b" providerId="AD" clId="Web-{EEB51205-CD03-C4B2-E657-4E3926DFA794}" dt="2025-07-18T05:59:25.863" v="398" actId="1076"/>
          <ac:spMkLst>
            <pc:docMk/>
            <pc:sldMk cId="1652583959" sldId="322"/>
            <ac:spMk id="61" creationId="{D35370A2-DB50-72AF-F934-6D14D34BCAB9}"/>
          </ac:spMkLst>
        </pc:spChg>
        <pc:picChg chg="mod">
          <ac:chgData name="김시온" userId="S::1dt006@dataschool.msai.kr::11a360d7-4061-4a3c-837d-2fec47565d3b" providerId="AD" clId="Web-{EEB51205-CD03-C4B2-E657-4E3926DFA794}" dt="2025-07-18T05:59:19.769" v="373" actId="1076"/>
          <ac:picMkLst>
            <pc:docMk/>
            <pc:sldMk cId="1652583959" sldId="322"/>
            <ac:picMk id="3" creationId="{EE974B6D-1FCB-14BC-163D-E5E99351FCB2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9:19.676" v="369" actId="1076"/>
          <ac:picMkLst>
            <pc:docMk/>
            <pc:sldMk cId="1652583959" sldId="322"/>
            <ac:picMk id="5" creationId="{CC3C07F5-6096-BBB5-A61D-ABC96EED013A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9:19.707" v="371" actId="1076"/>
          <ac:picMkLst>
            <pc:docMk/>
            <pc:sldMk cId="1652583959" sldId="322"/>
            <ac:picMk id="7" creationId="{5C8FD366-8BD8-5DB0-7265-1B0D710A0938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9:25.895" v="399" actId="1076"/>
          <ac:picMkLst>
            <pc:docMk/>
            <pc:sldMk cId="1652583959" sldId="322"/>
            <ac:picMk id="8" creationId="{B8A37F86-0687-2A1A-AEAE-8104A8332842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9:19.707" v="372" actId="1076"/>
          <ac:picMkLst>
            <pc:docMk/>
            <pc:sldMk cId="1652583959" sldId="322"/>
            <ac:picMk id="10" creationId="{6A61657C-C9E0-9899-9D75-C80ABF4E6B9C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9:19.582" v="367" actId="1076"/>
          <ac:picMkLst>
            <pc:docMk/>
            <pc:sldMk cId="1652583959" sldId="322"/>
            <ac:picMk id="22" creationId="{A92E9041-613D-9311-E7F0-A7673B05F815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9:56.708" v="404" actId="1076"/>
          <ac:picMkLst>
            <pc:docMk/>
            <pc:sldMk cId="1652583959" sldId="322"/>
            <ac:picMk id="48" creationId="{F0156AE0-4D37-4BE9-8D01-FEBE7B2626D1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9:58.771" v="405" actId="1076"/>
          <ac:picMkLst>
            <pc:docMk/>
            <pc:sldMk cId="1652583959" sldId="322"/>
            <ac:picMk id="50" creationId="{D388D52A-3140-76E1-2BDD-8554FC187B34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9:25.723" v="390" actId="1076"/>
          <ac:picMkLst>
            <pc:docMk/>
            <pc:sldMk cId="1652583959" sldId="322"/>
            <ac:picMk id="52" creationId="{BC611810-49B5-6A74-E914-F60298B6719B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9:33.035" v="401" actId="1076"/>
          <ac:picMkLst>
            <pc:docMk/>
            <pc:sldMk cId="1652583959" sldId="322"/>
            <ac:picMk id="54" creationId="{25FA166D-1FD2-150C-8E89-E9A63C95EDBC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9:53.536" v="403" actId="1076"/>
          <ac:picMkLst>
            <pc:docMk/>
            <pc:sldMk cId="1652583959" sldId="322"/>
            <ac:picMk id="59" creationId="{EBB05E2F-29D7-CC1A-10C4-59F81A450A15}"/>
          </ac:picMkLst>
        </pc:picChg>
        <pc:picChg chg="mod">
          <ac:chgData name="김시온" userId="S::1dt006@dataschool.msai.kr::11a360d7-4061-4a3c-837d-2fec47565d3b" providerId="AD" clId="Web-{EEB51205-CD03-C4B2-E657-4E3926DFA794}" dt="2025-07-18T05:59:25.691" v="387" actId="1076"/>
          <ac:picMkLst>
            <pc:docMk/>
            <pc:sldMk cId="1652583959" sldId="322"/>
            <ac:picMk id="64" creationId="{A2C00150-ACBD-9AD6-FA12-7CBADCE8E756}"/>
          </ac:picMkLst>
        </pc:picChg>
      </pc:sldChg>
      <pc:sldChg chg="modSp">
        <pc:chgData name="김시온" userId="S::1dt006@dataschool.msai.kr::11a360d7-4061-4a3c-837d-2fec47565d3b" providerId="AD" clId="Web-{EEB51205-CD03-C4B2-E657-4E3926DFA794}" dt="2025-07-18T06:06:02.921" v="512" actId="1076"/>
        <pc:sldMkLst>
          <pc:docMk/>
          <pc:sldMk cId="840350805" sldId="323"/>
        </pc:sldMkLst>
        <pc:spChg chg="mod">
          <ac:chgData name="김시온" userId="S::1dt006@dataschool.msai.kr::11a360d7-4061-4a3c-837d-2fec47565d3b" providerId="AD" clId="Web-{EEB51205-CD03-C4B2-E657-4E3926DFA794}" dt="2025-07-18T06:06:02.828" v="509" actId="1076"/>
          <ac:spMkLst>
            <pc:docMk/>
            <pc:sldMk cId="840350805" sldId="323"/>
            <ac:spMk id="4" creationId="{4F7D18E7-535C-0CDF-CE0D-F070B4A516AA}"/>
          </ac:spMkLst>
        </pc:spChg>
        <pc:spChg chg="mod">
          <ac:chgData name="김시온" userId="S::1dt006@dataschool.msai.kr::11a360d7-4061-4a3c-837d-2fec47565d3b" providerId="AD" clId="Web-{EEB51205-CD03-C4B2-E657-4E3926DFA794}" dt="2025-07-18T06:05:48.405" v="497" actId="1076"/>
          <ac:spMkLst>
            <pc:docMk/>
            <pc:sldMk cId="840350805" sldId="323"/>
            <ac:spMk id="9" creationId="{8A8A3033-E697-D9EC-BB23-448CE219F98D}"/>
          </ac:spMkLst>
        </pc:spChg>
        <pc:spChg chg="mod">
          <ac:chgData name="김시온" userId="S::1dt006@dataschool.msai.kr::11a360d7-4061-4a3c-837d-2fec47565d3b" providerId="AD" clId="Web-{EEB51205-CD03-C4B2-E657-4E3926DFA794}" dt="2025-07-18T06:05:48.452" v="498" actId="1076"/>
          <ac:spMkLst>
            <pc:docMk/>
            <pc:sldMk cId="840350805" sldId="323"/>
            <ac:spMk id="10" creationId="{34F82D85-0503-C1F1-8A1A-9330032A1D60}"/>
          </ac:spMkLst>
        </pc:spChg>
        <pc:spChg chg="mod">
          <ac:chgData name="김시온" userId="S::1dt006@dataschool.msai.kr::11a360d7-4061-4a3c-837d-2fec47565d3b" providerId="AD" clId="Web-{EEB51205-CD03-C4B2-E657-4E3926DFA794}" dt="2025-07-18T06:05:48.484" v="499" actId="1076"/>
          <ac:spMkLst>
            <pc:docMk/>
            <pc:sldMk cId="840350805" sldId="323"/>
            <ac:spMk id="11" creationId="{CC5D4F8D-1F7B-80E6-6226-AE4ACBF62C52}"/>
          </ac:spMkLst>
        </pc:spChg>
        <pc:spChg chg="mod">
          <ac:chgData name="김시온" userId="S::1dt006@dataschool.msai.kr::11a360d7-4061-4a3c-837d-2fec47565d3b" providerId="AD" clId="Web-{EEB51205-CD03-C4B2-E657-4E3926DFA794}" dt="2025-07-18T06:05:48.515" v="500" actId="1076"/>
          <ac:spMkLst>
            <pc:docMk/>
            <pc:sldMk cId="840350805" sldId="323"/>
            <ac:spMk id="12" creationId="{1F44B379-B870-56AD-92E2-9E2E179B23A8}"/>
          </ac:spMkLst>
        </pc:spChg>
        <pc:spChg chg="mod">
          <ac:chgData name="김시온" userId="S::1dt006@dataschool.msai.kr::11a360d7-4061-4a3c-837d-2fec47565d3b" providerId="AD" clId="Web-{EEB51205-CD03-C4B2-E657-4E3926DFA794}" dt="2025-07-18T06:05:37.499" v="489" actId="1076"/>
          <ac:spMkLst>
            <pc:docMk/>
            <pc:sldMk cId="840350805" sldId="323"/>
            <ac:spMk id="32" creationId="{F4B1EBDF-7449-7603-614D-915098408871}"/>
          </ac:spMkLst>
        </pc:spChg>
        <pc:spChg chg="mod">
          <ac:chgData name="김시온" userId="S::1dt006@dataschool.msai.kr::11a360d7-4061-4a3c-837d-2fec47565d3b" providerId="AD" clId="Web-{EEB51205-CD03-C4B2-E657-4E3926DFA794}" dt="2025-07-18T06:05:48.265" v="492" actId="1076"/>
          <ac:spMkLst>
            <pc:docMk/>
            <pc:sldMk cId="840350805" sldId="323"/>
            <ac:spMk id="50" creationId="{09630A4A-6D3C-EFF3-63C3-53BFE8A6E0D4}"/>
          </ac:spMkLst>
        </pc:spChg>
        <pc:spChg chg="mod">
          <ac:chgData name="김시온" userId="S::1dt006@dataschool.msai.kr::11a360d7-4061-4a3c-837d-2fec47565d3b" providerId="AD" clId="Web-{EEB51205-CD03-C4B2-E657-4E3926DFA794}" dt="2025-07-18T06:05:48.296" v="493" actId="1076"/>
          <ac:spMkLst>
            <pc:docMk/>
            <pc:sldMk cId="840350805" sldId="323"/>
            <ac:spMk id="51" creationId="{8AE64D15-17F3-050D-CCC1-BA59640C5BD9}"/>
          </ac:spMkLst>
        </pc:spChg>
        <pc:spChg chg="mod">
          <ac:chgData name="김시온" userId="S::1dt006@dataschool.msai.kr::11a360d7-4061-4a3c-837d-2fec47565d3b" providerId="AD" clId="Web-{EEB51205-CD03-C4B2-E657-4E3926DFA794}" dt="2025-07-18T06:05:48.327" v="494" actId="1076"/>
          <ac:spMkLst>
            <pc:docMk/>
            <pc:sldMk cId="840350805" sldId="323"/>
            <ac:spMk id="52" creationId="{E81C0790-5B0C-028E-EE88-0FE3438439F0}"/>
          </ac:spMkLst>
        </pc:spChg>
        <pc:spChg chg="mod">
          <ac:chgData name="김시온" userId="S::1dt006@dataschool.msai.kr::11a360d7-4061-4a3c-837d-2fec47565d3b" providerId="AD" clId="Web-{EEB51205-CD03-C4B2-E657-4E3926DFA794}" dt="2025-07-18T06:05:48.358" v="495" actId="1076"/>
          <ac:spMkLst>
            <pc:docMk/>
            <pc:sldMk cId="840350805" sldId="323"/>
            <ac:spMk id="57" creationId="{4B421F6E-2610-F3E7-4DF6-675F6BBA7F00}"/>
          </ac:spMkLst>
        </pc:spChg>
        <pc:spChg chg="mod">
          <ac:chgData name="김시온" userId="S::1dt006@dataschool.msai.kr::11a360d7-4061-4a3c-837d-2fec47565d3b" providerId="AD" clId="Web-{EEB51205-CD03-C4B2-E657-4E3926DFA794}" dt="2025-07-18T06:05:48.374" v="496" actId="1076"/>
          <ac:spMkLst>
            <pc:docMk/>
            <pc:sldMk cId="840350805" sldId="323"/>
            <ac:spMk id="63" creationId="{B26AA56F-27EC-93B1-6836-37ED0F878A86}"/>
          </ac:spMkLst>
        </pc:spChg>
        <pc:picChg chg="mod">
          <ac:chgData name="김시온" userId="S::1dt006@dataschool.msai.kr::11a360d7-4061-4a3c-837d-2fec47565d3b" providerId="AD" clId="Web-{EEB51205-CD03-C4B2-E657-4E3926DFA794}" dt="2025-07-18T06:06:02.718" v="507" actId="1076"/>
          <ac:picMkLst>
            <pc:docMk/>
            <pc:sldMk cId="840350805" sldId="323"/>
            <ac:picMk id="2" creationId="{5CE6C44C-74BF-9477-2534-B37BF1A977CA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06:02.796" v="508" actId="1076"/>
          <ac:picMkLst>
            <pc:docMk/>
            <pc:sldMk cId="840350805" sldId="323"/>
            <ac:picMk id="3" creationId="{D16B1D85-60F6-B9CB-87A4-EDE8932E5083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06:02.843" v="510" actId="1076"/>
          <ac:picMkLst>
            <pc:docMk/>
            <pc:sldMk cId="840350805" sldId="323"/>
            <ac:picMk id="5" creationId="{B2B8B7DC-F94B-A560-16F2-1116AA4BA1B4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06:02.859" v="511" actId="1076"/>
          <ac:picMkLst>
            <pc:docMk/>
            <pc:sldMk cId="840350805" sldId="323"/>
            <ac:picMk id="8" creationId="{4B64756D-DFED-1A84-4362-15B0B13165BD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06:02.921" v="512" actId="1076"/>
          <ac:picMkLst>
            <pc:docMk/>
            <pc:sldMk cId="840350805" sldId="323"/>
            <ac:picMk id="15" creationId="{B8EC7725-99D7-AF5B-5162-AE700BC38DB0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05:48.171" v="490" actId="1076"/>
          <ac:picMkLst>
            <pc:docMk/>
            <pc:sldMk cId="840350805" sldId="323"/>
            <ac:picMk id="33" creationId="{5FFD8FBD-1F56-D4D5-E277-0A0E7F7E3880}"/>
          </ac:picMkLst>
        </pc:picChg>
        <pc:picChg chg="mod">
          <ac:chgData name="김시온" userId="S::1dt006@dataschool.msai.kr::11a360d7-4061-4a3c-837d-2fec47565d3b" providerId="AD" clId="Web-{EEB51205-CD03-C4B2-E657-4E3926DFA794}" dt="2025-07-18T06:05:48.218" v="491" actId="1076"/>
          <ac:picMkLst>
            <pc:docMk/>
            <pc:sldMk cId="840350805" sldId="323"/>
            <ac:picMk id="49" creationId="{84A79FB8-4FB0-537C-63DC-FB0049D7AE19}"/>
          </ac:picMkLst>
        </pc:picChg>
      </pc:sldChg>
      <pc:sldChg chg="modSp">
        <pc:chgData name="김시온" userId="S::1dt006@dataschool.msai.kr::11a360d7-4061-4a3c-837d-2fec47565d3b" providerId="AD" clId="Web-{EEB51205-CD03-C4B2-E657-4E3926DFA794}" dt="2025-07-18T05:34:01.274" v="74" actId="20577"/>
        <pc:sldMkLst>
          <pc:docMk/>
          <pc:sldMk cId="1379075197" sldId="329"/>
        </pc:sldMkLst>
        <pc:spChg chg="mod">
          <ac:chgData name="김시온" userId="S::1dt006@dataschool.msai.kr::11a360d7-4061-4a3c-837d-2fec47565d3b" providerId="AD" clId="Web-{EEB51205-CD03-C4B2-E657-4E3926DFA794}" dt="2025-07-18T05:34:01.274" v="74" actId="20577"/>
          <ac:spMkLst>
            <pc:docMk/>
            <pc:sldMk cId="1379075197" sldId="329"/>
            <ac:spMk id="5" creationId="{57F65E63-F14B-8DF3-B94E-C24846081499}"/>
          </ac:spMkLst>
        </pc:spChg>
      </pc:sldChg>
      <pc:sldChg chg="modSp del">
        <pc:chgData name="김시온" userId="S::1dt006@dataschool.msai.kr::11a360d7-4061-4a3c-837d-2fec47565d3b" providerId="AD" clId="Web-{EEB51205-CD03-C4B2-E657-4E3926DFA794}" dt="2025-07-18T05:34:04.602" v="75"/>
        <pc:sldMkLst>
          <pc:docMk/>
          <pc:sldMk cId="3245908443" sldId="330"/>
        </pc:sldMkLst>
      </pc:sldChg>
      <pc:sldChg chg="modSp add replId">
        <pc:chgData name="김시온" userId="S::1dt006@dataschool.msai.kr::11a360d7-4061-4a3c-837d-2fec47565d3b" providerId="AD" clId="Web-{EEB51205-CD03-C4B2-E657-4E3926DFA794}" dt="2025-07-18T05:33:05.319" v="66" actId="1076"/>
        <pc:sldMkLst>
          <pc:docMk/>
          <pc:sldMk cId="1826415648" sldId="337"/>
        </pc:sldMkLst>
        <pc:picChg chg="mod">
          <ac:chgData name="김시온" userId="S::1dt006@dataschool.msai.kr::11a360d7-4061-4a3c-837d-2fec47565d3b" providerId="AD" clId="Web-{EEB51205-CD03-C4B2-E657-4E3926DFA794}" dt="2025-07-18T05:33:05.319" v="66" actId="1076"/>
          <ac:picMkLst>
            <pc:docMk/>
            <pc:sldMk cId="1826415648" sldId="337"/>
            <ac:picMk id="3" creationId="{FCAC4047-F9EE-DD52-ED9F-C4287021C160}"/>
          </ac:picMkLst>
        </pc:picChg>
      </pc:sldChg>
      <pc:sldChg chg="addSp delSp modSp">
        <pc:chgData name="김시온" userId="S::1dt006@dataschool.msai.kr::11a360d7-4061-4a3c-837d-2fec47565d3b" providerId="AD" clId="Web-{EEB51205-CD03-C4B2-E657-4E3926DFA794}" dt="2025-07-18T07:11:49.690" v="1154"/>
        <pc:sldMkLst>
          <pc:docMk/>
          <pc:sldMk cId="2248363203" sldId="343"/>
        </pc:sldMkLst>
        <pc:picChg chg="add mod">
          <ac:chgData name="김시온" userId="S::1dt006@dataschool.msai.kr::11a360d7-4061-4a3c-837d-2fec47565d3b" providerId="AD" clId="Web-{EEB51205-CD03-C4B2-E657-4E3926DFA794}" dt="2025-07-18T07:11:49.690" v="1154"/>
          <ac:picMkLst>
            <pc:docMk/>
            <pc:sldMk cId="2248363203" sldId="343"/>
            <ac:picMk id="5" creationId="{5B906CA0-C479-2659-53F6-CD9F4579EF41}"/>
          </ac:picMkLst>
        </pc:picChg>
      </pc:sldChg>
    </pc:docChg>
  </pc:docChgLst>
  <pc:docChgLst>
    <pc:chgData name="김동현" userId="S::1dt003@dataschool.msai.kr::1260683c-21e8-4446-82d7-a108ba0dd643" providerId="AD" clId="Web-{D37A5650-6EC5-4242-A040-960A98B6973E}"/>
    <pc:docChg chg="modSld">
      <pc:chgData name="김동현" userId="S::1dt003@dataschool.msai.kr::1260683c-21e8-4446-82d7-a108ba0dd643" providerId="AD" clId="Web-{D37A5650-6EC5-4242-A040-960A98B6973E}" dt="2025-07-18T08:48:43.902" v="75" actId="1076"/>
      <pc:docMkLst>
        <pc:docMk/>
      </pc:docMkLst>
      <pc:sldChg chg="modSp">
        <pc:chgData name="김동현" userId="S::1dt003@dataschool.msai.kr::1260683c-21e8-4446-82d7-a108ba0dd643" providerId="AD" clId="Web-{D37A5650-6EC5-4242-A040-960A98B6973E}" dt="2025-07-18T08:20:27.449" v="48" actId="20577"/>
        <pc:sldMkLst>
          <pc:docMk/>
          <pc:sldMk cId="4132495938" sldId="266"/>
        </pc:sldMkLst>
        <pc:spChg chg="mod">
          <ac:chgData name="김동현" userId="S::1dt003@dataschool.msai.kr::1260683c-21e8-4446-82d7-a108ba0dd643" providerId="AD" clId="Web-{D37A5650-6EC5-4242-A040-960A98B6973E}" dt="2025-07-18T08:20:27.449" v="48" actId="20577"/>
          <ac:spMkLst>
            <pc:docMk/>
            <pc:sldMk cId="4132495938" sldId="266"/>
            <ac:spMk id="63" creationId="{5F228777-84EA-1BA5-9062-E7215E12DA55}"/>
          </ac:spMkLst>
        </pc:spChg>
      </pc:sldChg>
      <pc:sldChg chg="addSp delSp modSp">
        <pc:chgData name="김동현" userId="S::1dt003@dataschool.msai.kr::1260683c-21e8-4446-82d7-a108ba0dd643" providerId="AD" clId="Web-{D37A5650-6EC5-4242-A040-960A98B6973E}" dt="2025-07-18T07:17:40.911" v="24" actId="1076"/>
        <pc:sldMkLst>
          <pc:docMk/>
          <pc:sldMk cId="2882549282" sldId="284"/>
        </pc:sldMkLst>
        <pc:spChg chg="add mod">
          <ac:chgData name="김동현" userId="S::1dt003@dataschool.msai.kr::1260683c-21e8-4446-82d7-a108ba0dd643" providerId="AD" clId="Web-{D37A5650-6EC5-4242-A040-960A98B6973E}" dt="2025-07-18T07:17:25.410" v="21" actId="20577"/>
          <ac:spMkLst>
            <pc:docMk/>
            <pc:sldMk cId="2882549282" sldId="284"/>
            <ac:spMk id="4" creationId="{643E6102-6667-A057-2A8E-A9F5F4E9A8F9}"/>
          </ac:spMkLst>
        </pc:spChg>
        <pc:spChg chg="mod">
          <ac:chgData name="김동현" userId="S::1dt003@dataschool.msai.kr::1260683c-21e8-4446-82d7-a108ba0dd643" providerId="AD" clId="Web-{D37A5650-6EC5-4242-A040-960A98B6973E}" dt="2025-07-18T07:17:34.911" v="23" actId="20577"/>
          <ac:spMkLst>
            <pc:docMk/>
            <pc:sldMk cId="2882549282" sldId="284"/>
            <ac:spMk id="27" creationId="{B3AB50D9-39FF-C85D-D11B-C54C90CC9C6C}"/>
          </ac:spMkLst>
        </pc:spChg>
        <pc:spChg chg="mod">
          <ac:chgData name="김동현" userId="S::1dt003@dataschool.msai.kr::1260683c-21e8-4446-82d7-a108ba0dd643" providerId="AD" clId="Web-{D37A5650-6EC5-4242-A040-960A98B6973E}" dt="2025-07-18T07:17:40.911" v="24" actId="1076"/>
          <ac:spMkLst>
            <pc:docMk/>
            <pc:sldMk cId="2882549282" sldId="284"/>
            <ac:spMk id="47" creationId="{C6C4834A-888F-1520-1082-2D97CAB98033}"/>
          </ac:spMkLst>
        </pc:spChg>
        <pc:graphicFrameChg chg="mod">
          <ac:chgData name="김동현" userId="S::1dt003@dataschool.msai.kr::1260683c-21e8-4446-82d7-a108ba0dd643" providerId="AD" clId="Web-{D37A5650-6EC5-4242-A040-960A98B6973E}" dt="2025-07-18T07:17:34.645" v="22" actId="1076"/>
          <ac:graphicFrameMkLst>
            <pc:docMk/>
            <pc:sldMk cId="2882549282" sldId="284"/>
            <ac:graphicFrameMk id="8" creationId="{16A39095-ADFB-A705-FC63-A3022812BE78}"/>
          </ac:graphicFrameMkLst>
        </pc:graphicFrameChg>
        <pc:graphicFrameChg chg="mod">
          <ac:chgData name="김동현" userId="S::1dt003@dataschool.msai.kr::1260683c-21e8-4446-82d7-a108ba0dd643" providerId="AD" clId="Web-{D37A5650-6EC5-4242-A040-960A98B6973E}" dt="2025-07-18T07:16:46.347" v="9" actId="1076"/>
          <ac:graphicFrameMkLst>
            <pc:docMk/>
            <pc:sldMk cId="2882549282" sldId="284"/>
            <ac:graphicFrameMk id="12" creationId="{3011D887-75F5-0907-6D3E-F01603075042}"/>
          </ac:graphicFrameMkLst>
        </pc:graphicFrameChg>
        <pc:picChg chg="mod">
          <ac:chgData name="김동현" userId="S::1dt003@dataschool.msai.kr::1260683c-21e8-4446-82d7-a108ba0dd643" providerId="AD" clId="Web-{D37A5650-6EC5-4242-A040-960A98B6973E}" dt="2025-07-18T07:17:01.472" v="10" actId="14100"/>
          <ac:picMkLst>
            <pc:docMk/>
            <pc:sldMk cId="2882549282" sldId="284"/>
            <ac:picMk id="23" creationId="{32DE3396-3344-494B-48BC-16B5FCF06C58}"/>
          </ac:picMkLst>
        </pc:picChg>
      </pc:sldChg>
      <pc:sldChg chg="addSp delSp modSp">
        <pc:chgData name="김동현" userId="S::1dt003@dataschool.msai.kr::1260683c-21e8-4446-82d7-a108ba0dd643" providerId="AD" clId="Web-{D37A5650-6EC5-4242-A040-960A98B6973E}" dt="2025-07-18T08:22:33.488" v="68" actId="1076"/>
        <pc:sldMkLst>
          <pc:docMk/>
          <pc:sldMk cId="1121531844" sldId="316"/>
        </pc:sldMkLst>
        <pc:spChg chg="mod">
          <ac:chgData name="김동현" userId="S::1dt003@dataschool.msai.kr::1260683c-21e8-4446-82d7-a108ba0dd643" providerId="AD" clId="Web-{D37A5650-6EC5-4242-A040-960A98B6973E}" dt="2025-07-18T08:22:31.035" v="66" actId="1076"/>
          <ac:spMkLst>
            <pc:docMk/>
            <pc:sldMk cId="1121531844" sldId="316"/>
            <ac:spMk id="9" creationId="{57A4968B-CA38-27B0-EEBC-EE9193BF861C}"/>
          </ac:spMkLst>
        </pc:spChg>
        <pc:spChg chg="mod">
          <ac:chgData name="김동현" userId="S::1dt003@dataschool.msai.kr::1260683c-21e8-4446-82d7-a108ba0dd643" providerId="AD" clId="Web-{D37A5650-6EC5-4242-A040-960A98B6973E}" dt="2025-07-18T08:22:26.753" v="65" actId="1076"/>
          <ac:spMkLst>
            <pc:docMk/>
            <pc:sldMk cId="1121531844" sldId="316"/>
            <ac:spMk id="10" creationId="{AAD48C4A-6D06-C872-7FFB-E9E3FE1E4B12}"/>
          </ac:spMkLst>
        </pc:spChg>
        <pc:spChg chg="mod">
          <ac:chgData name="김동현" userId="S::1dt003@dataschool.msai.kr::1260683c-21e8-4446-82d7-a108ba0dd643" providerId="AD" clId="Web-{D37A5650-6EC5-4242-A040-960A98B6973E}" dt="2025-07-18T08:22:33.488" v="68" actId="1076"/>
          <ac:spMkLst>
            <pc:docMk/>
            <pc:sldMk cId="1121531844" sldId="316"/>
            <ac:spMk id="1040" creationId="{48424A57-0ACD-443E-8F92-46C6DB1E13AA}"/>
          </ac:spMkLst>
        </pc:spChg>
        <pc:picChg chg="mod">
          <ac:chgData name="김동현" userId="S::1dt003@dataschool.msai.kr::1260683c-21e8-4446-82d7-a108ba0dd643" providerId="AD" clId="Web-{D37A5650-6EC5-4242-A040-960A98B6973E}" dt="2025-07-18T08:22:33.473" v="67" actId="1076"/>
          <ac:picMkLst>
            <pc:docMk/>
            <pc:sldMk cId="1121531844" sldId="316"/>
            <ac:picMk id="1035" creationId="{AF80E581-13FA-4947-8B18-AA616234D7EB}"/>
          </ac:picMkLst>
        </pc:picChg>
      </pc:sldChg>
      <pc:sldChg chg="modSp">
        <pc:chgData name="김동현" userId="S::1dt003@dataschool.msai.kr::1260683c-21e8-4446-82d7-a108ba0dd643" providerId="AD" clId="Web-{D37A5650-6EC5-4242-A040-960A98B6973E}" dt="2025-07-18T08:48:43.902" v="75" actId="1076"/>
        <pc:sldMkLst>
          <pc:docMk/>
          <pc:sldMk cId="840350805" sldId="323"/>
        </pc:sldMkLst>
        <pc:spChg chg="mod">
          <ac:chgData name="김동현" userId="S::1dt003@dataschool.msai.kr::1260683c-21e8-4446-82d7-a108ba0dd643" providerId="AD" clId="Web-{D37A5650-6EC5-4242-A040-960A98B6973E}" dt="2025-07-18T08:48:39.698" v="74" actId="1076"/>
          <ac:spMkLst>
            <pc:docMk/>
            <pc:sldMk cId="840350805" sldId="323"/>
            <ac:spMk id="10" creationId="{34F82D85-0503-C1F1-8A1A-9330032A1D60}"/>
          </ac:spMkLst>
        </pc:spChg>
        <pc:spChg chg="mod">
          <ac:chgData name="김동현" userId="S::1dt003@dataschool.msai.kr::1260683c-21e8-4446-82d7-a108ba0dd643" providerId="AD" clId="Web-{D37A5650-6EC5-4242-A040-960A98B6973E}" dt="2025-07-18T08:48:43.902" v="75" actId="1076"/>
          <ac:spMkLst>
            <pc:docMk/>
            <pc:sldMk cId="840350805" sldId="323"/>
            <ac:spMk id="11" creationId="{CC5D4F8D-1F7B-80E6-6226-AE4ACBF62C52}"/>
          </ac:spMkLst>
        </pc:spChg>
        <pc:spChg chg="mod">
          <ac:chgData name="김동현" userId="S::1dt003@dataschool.msai.kr::1260683c-21e8-4446-82d7-a108ba0dd643" providerId="AD" clId="Web-{D37A5650-6EC5-4242-A040-960A98B6973E}" dt="2025-07-18T08:48:26.151" v="70" actId="14100"/>
          <ac:spMkLst>
            <pc:docMk/>
            <pc:sldMk cId="840350805" sldId="323"/>
            <ac:spMk id="12" creationId="{1F44B379-B870-56AD-92E2-9E2E179B23A8}"/>
          </ac:spMkLst>
        </pc:spChg>
        <pc:picChg chg="mod">
          <ac:chgData name="김동현" userId="S::1dt003@dataschool.msai.kr::1260683c-21e8-4446-82d7-a108ba0dd643" providerId="AD" clId="Web-{D37A5650-6EC5-4242-A040-960A98B6973E}" dt="2025-07-18T08:48:33.073" v="73" actId="1076"/>
          <ac:picMkLst>
            <pc:docMk/>
            <pc:sldMk cId="840350805" sldId="323"/>
            <ac:picMk id="33" creationId="{5FFD8FBD-1F56-D4D5-E277-0A0E7F7E3880}"/>
          </ac:picMkLst>
        </pc:picChg>
      </pc:sldChg>
      <pc:sldChg chg="modSp">
        <pc:chgData name="김동현" userId="S::1dt003@dataschool.msai.kr::1260683c-21e8-4446-82d7-a108ba0dd643" providerId="AD" clId="Web-{D37A5650-6EC5-4242-A040-960A98B6973E}" dt="2025-07-18T08:20:08.463" v="46" actId="20577"/>
        <pc:sldMkLst>
          <pc:docMk/>
          <pc:sldMk cId="2940792012" sldId="324"/>
        </pc:sldMkLst>
        <pc:spChg chg="mod">
          <ac:chgData name="김동현" userId="S::1dt003@dataschool.msai.kr::1260683c-21e8-4446-82d7-a108ba0dd643" providerId="AD" clId="Web-{D37A5650-6EC5-4242-A040-960A98B6973E}" dt="2025-07-18T08:20:08.463" v="46" actId="20577"/>
          <ac:spMkLst>
            <pc:docMk/>
            <pc:sldMk cId="2940792012" sldId="324"/>
            <ac:spMk id="16" creationId="{41970AB1-DFBA-5182-AC00-8B7CDFE69A34}"/>
          </ac:spMkLst>
        </pc:spChg>
      </pc:sldChg>
      <pc:sldChg chg="modSp">
        <pc:chgData name="김동현" userId="S::1dt003@dataschool.msai.kr::1260683c-21e8-4446-82d7-a108ba0dd643" providerId="AD" clId="Web-{D37A5650-6EC5-4242-A040-960A98B6973E}" dt="2025-07-18T08:20:01.307" v="45" actId="20577"/>
        <pc:sldMkLst>
          <pc:docMk/>
          <pc:sldMk cId="1886667301" sldId="327"/>
        </pc:sldMkLst>
        <pc:spChg chg="mod">
          <ac:chgData name="김동현" userId="S::1dt003@dataschool.msai.kr::1260683c-21e8-4446-82d7-a108ba0dd643" providerId="AD" clId="Web-{D37A5650-6EC5-4242-A040-960A98B6973E}" dt="2025-07-18T08:20:01.307" v="45" actId="20577"/>
          <ac:spMkLst>
            <pc:docMk/>
            <pc:sldMk cId="1886667301" sldId="327"/>
            <ac:spMk id="8" creationId="{27E2027F-22B2-AFBF-F9AD-2FF7A69E1394}"/>
          </ac:spMkLst>
        </pc:spChg>
      </pc:sldChg>
    </pc:docChg>
  </pc:docChgLst>
  <pc:docChgLst>
    <pc:chgData name="오민석" userId="S::1dt035@dataschool.msai.kr::dc62bd1a-0d69-430e-ae9d-75c50eb49274" providerId="AD" clId="Web-{B1571241-7FA5-3589-1F09-DB1FEEB23214}"/>
    <pc:docChg chg="modSld">
      <pc:chgData name="오민석" userId="S::1dt035@dataschool.msai.kr::dc62bd1a-0d69-430e-ae9d-75c50eb49274" providerId="AD" clId="Web-{B1571241-7FA5-3589-1F09-DB1FEEB23214}" dt="2025-07-21T00:48:32.779" v="26"/>
      <pc:docMkLst>
        <pc:docMk/>
      </pc:docMkLst>
      <pc:sldChg chg="modNotes">
        <pc:chgData name="오민석" userId="S::1dt035@dataschool.msai.kr::dc62bd1a-0d69-430e-ae9d-75c50eb49274" providerId="AD" clId="Web-{B1571241-7FA5-3589-1F09-DB1FEEB23214}" dt="2025-07-21T00:48:32.779" v="26"/>
        <pc:sldMkLst>
          <pc:docMk/>
          <pc:sldMk cId="0" sldId="258"/>
        </pc:sldMkLst>
      </pc:sldChg>
      <pc:sldChg chg="modNotes">
        <pc:chgData name="오민석" userId="S::1dt035@dataschool.msai.kr::dc62bd1a-0d69-430e-ae9d-75c50eb49274" providerId="AD" clId="Web-{B1571241-7FA5-3589-1F09-DB1FEEB23214}" dt="2025-07-21T00:45:25.611" v="15"/>
        <pc:sldMkLst>
          <pc:docMk/>
          <pc:sldMk cId="0" sldId="259"/>
        </pc:sldMkLst>
      </pc:sldChg>
      <pc:sldChg chg="modNotes">
        <pc:chgData name="오민석" userId="S::1dt035@dataschool.msai.kr::dc62bd1a-0d69-430e-ae9d-75c50eb49274" providerId="AD" clId="Web-{B1571241-7FA5-3589-1F09-DB1FEEB23214}" dt="2025-07-21T00:44:52.718" v="10"/>
        <pc:sldMkLst>
          <pc:docMk/>
          <pc:sldMk cId="0" sldId="261"/>
        </pc:sldMkLst>
      </pc:sldChg>
      <pc:sldChg chg="modNotes">
        <pc:chgData name="오민석" userId="S::1dt035@dataschool.msai.kr::dc62bd1a-0d69-430e-ae9d-75c50eb49274" providerId="AD" clId="Web-{B1571241-7FA5-3589-1F09-DB1FEEB23214}" dt="2025-07-21T00:44:05.918" v="1"/>
        <pc:sldMkLst>
          <pc:docMk/>
          <pc:sldMk cId="2204773458" sldId="271"/>
        </pc:sldMkLst>
      </pc:sldChg>
      <pc:sldChg chg="modNotes">
        <pc:chgData name="오민석" userId="S::1dt035@dataschool.msai.kr::dc62bd1a-0d69-430e-ae9d-75c50eb49274" providerId="AD" clId="Web-{B1571241-7FA5-3589-1F09-DB1FEEB23214}" dt="2025-07-21T00:44:30.560" v="7"/>
        <pc:sldMkLst>
          <pc:docMk/>
          <pc:sldMk cId="3172973027" sldId="273"/>
        </pc:sldMkLst>
      </pc:sldChg>
      <pc:sldChg chg="modNotes">
        <pc:chgData name="오민석" userId="S::1dt035@dataschool.msai.kr::dc62bd1a-0d69-430e-ae9d-75c50eb49274" providerId="AD" clId="Web-{B1571241-7FA5-3589-1F09-DB1FEEB23214}" dt="2025-07-21T00:45:06.985" v="13"/>
        <pc:sldMkLst>
          <pc:docMk/>
          <pc:sldMk cId="0" sldId="288"/>
        </pc:sldMkLst>
      </pc:sldChg>
      <pc:sldChg chg="modNotes">
        <pc:chgData name="오민석" userId="S::1dt035@dataschool.msai.kr::dc62bd1a-0d69-430e-ae9d-75c50eb49274" providerId="AD" clId="Web-{B1571241-7FA5-3589-1F09-DB1FEEB23214}" dt="2025-07-21T00:44:19.153" v="4"/>
        <pc:sldMkLst>
          <pc:docMk/>
          <pc:sldMk cId="0" sldId="289"/>
        </pc:sldMkLst>
      </pc:sldChg>
    </pc:docChg>
  </pc:docChgLst>
  <pc:docChgLst>
    <pc:chgData name="박명균" userId="S::1dt018@dataschool.msai.kr::f657cdf4-0c91-4bc3-8582-13ae16b0f4b4" providerId="AD" clId="Web-{6A4E0F77-4076-677A-F931-51CB6C7FB8A3}"/>
    <pc:docChg chg="modSld">
      <pc:chgData name="박명균" userId="S::1dt018@dataschool.msai.kr::f657cdf4-0c91-4bc3-8582-13ae16b0f4b4" providerId="AD" clId="Web-{6A4E0F77-4076-677A-F931-51CB6C7FB8A3}" dt="2025-07-18T06:07:03.928" v="22" actId="20577"/>
      <pc:docMkLst>
        <pc:docMk/>
      </pc:docMkLst>
    </pc:docChg>
  </pc:docChgLst>
  <pc:docChgLst>
    <pc:chgData name="오민석" userId="S::1dt035@dataschool.msai.kr::dc62bd1a-0d69-430e-ae9d-75c50eb49274" providerId="AD" clId="Web-{7AC495D9-0FDC-30DD-2BD0-4E2E239D70E2}"/>
    <pc:docChg chg="addSld delSld modSld sldOrd">
      <pc:chgData name="오민석" userId="S::1dt035@dataschool.msai.kr::dc62bd1a-0d69-430e-ae9d-75c50eb49274" providerId="AD" clId="Web-{7AC495D9-0FDC-30DD-2BD0-4E2E239D70E2}" dt="2025-07-18T10:32:41.293" v="426" actId="1076"/>
      <pc:docMkLst>
        <pc:docMk/>
      </pc:docMkLst>
      <pc:sldChg chg="addSp modSp">
        <pc:chgData name="오민석" userId="S::1dt035@dataschool.msai.kr::dc62bd1a-0d69-430e-ae9d-75c50eb49274" providerId="AD" clId="Web-{7AC495D9-0FDC-30DD-2BD0-4E2E239D70E2}" dt="2025-07-18T10:28:05.480" v="397" actId="1076"/>
        <pc:sldMkLst>
          <pc:docMk/>
          <pc:sldMk cId="0" sldId="256"/>
        </pc:sldMkLst>
        <pc:spChg chg="add mod">
          <ac:chgData name="오민석" userId="S::1dt035@dataschool.msai.kr::dc62bd1a-0d69-430e-ae9d-75c50eb49274" providerId="AD" clId="Web-{7AC495D9-0FDC-30DD-2BD0-4E2E239D70E2}" dt="2025-07-18T10:28:05.480" v="397" actId="1076"/>
          <ac:spMkLst>
            <pc:docMk/>
            <pc:sldMk cId="0" sldId="256"/>
            <ac:spMk id="2" creationId="{6BE5A0AC-E0A7-2FF7-AAA4-B97E82A15889}"/>
          </ac:spMkLst>
        </pc:spChg>
        <pc:spChg chg="mod">
          <ac:chgData name="오민석" userId="S::1dt035@dataschool.msai.kr::dc62bd1a-0d69-430e-ae9d-75c50eb49274" providerId="AD" clId="Web-{7AC495D9-0FDC-30DD-2BD0-4E2E239D70E2}" dt="2025-07-18T10:27:38.041" v="396" actId="1076"/>
          <ac:spMkLst>
            <pc:docMk/>
            <pc:sldMk cId="0" sldId="256"/>
            <ac:spMk id="4" creationId="{FB0C676F-51F0-BD79-9F5B-1BE81321ED51}"/>
          </ac:spMkLst>
        </pc:spChg>
        <pc:spChg chg="mod">
          <ac:chgData name="오민석" userId="S::1dt035@dataschool.msai.kr::dc62bd1a-0d69-430e-ae9d-75c50eb49274" providerId="AD" clId="Web-{7AC495D9-0FDC-30DD-2BD0-4E2E239D70E2}" dt="2025-07-18T10:02:02.966" v="295" actId="1076"/>
          <ac:spMkLst>
            <pc:docMk/>
            <pc:sldMk cId="0" sldId="256"/>
            <ac:spMk id="9" creationId="{00000000-0000-0000-0000-000000000000}"/>
          </ac:spMkLst>
        </pc:spChg>
      </pc:sldChg>
      <pc:sldChg chg="modSp">
        <pc:chgData name="오민석" userId="S::1dt035@dataschool.msai.kr::dc62bd1a-0d69-430e-ae9d-75c50eb49274" providerId="AD" clId="Web-{7AC495D9-0FDC-30DD-2BD0-4E2E239D70E2}" dt="2025-07-18T10:08:17.410" v="380" actId="20577"/>
        <pc:sldMkLst>
          <pc:docMk/>
          <pc:sldMk cId="0" sldId="260"/>
        </pc:sldMkLst>
        <pc:spChg chg="mod">
          <ac:chgData name="오민석" userId="S::1dt035@dataschool.msai.kr::dc62bd1a-0d69-430e-ae9d-75c50eb49274" providerId="AD" clId="Web-{7AC495D9-0FDC-30DD-2BD0-4E2E239D70E2}" dt="2025-07-18T10:08:17.410" v="380" actId="2057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오민석" userId="S::1dt035@dataschool.msai.kr::dc62bd1a-0d69-430e-ae9d-75c50eb49274" providerId="AD" clId="Web-{7AC495D9-0FDC-30DD-2BD0-4E2E239D70E2}" dt="2025-07-18T10:07:53.205" v="375" actId="20577"/>
          <ac:spMkLst>
            <pc:docMk/>
            <pc:sldMk cId="0" sldId="260"/>
            <ac:spMk id="24" creationId="{4428C28C-6DF0-B875-F7A7-8FB36FCD2E7A}"/>
          </ac:spMkLst>
        </pc:spChg>
      </pc:sldChg>
      <pc:sldChg chg="modSp">
        <pc:chgData name="오민석" userId="S::1dt035@dataschool.msai.kr::dc62bd1a-0d69-430e-ae9d-75c50eb49274" providerId="AD" clId="Web-{7AC495D9-0FDC-30DD-2BD0-4E2E239D70E2}" dt="2025-07-18T10:05:37.228" v="343" actId="20577"/>
        <pc:sldMkLst>
          <pc:docMk/>
          <pc:sldMk cId="2413838966" sldId="272"/>
        </pc:sldMkLst>
        <pc:spChg chg="mod">
          <ac:chgData name="오민석" userId="S::1dt035@dataschool.msai.kr::dc62bd1a-0d69-430e-ae9d-75c50eb49274" providerId="AD" clId="Web-{7AC495D9-0FDC-30DD-2BD0-4E2E239D70E2}" dt="2025-07-18T10:05:37.228" v="343" actId="20577"/>
          <ac:spMkLst>
            <pc:docMk/>
            <pc:sldMk cId="2413838966" sldId="272"/>
            <ac:spMk id="6" creationId="{57316593-F7C4-39EF-22F0-527A64AC5678}"/>
          </ac:spMkLst>
        </pc:spChg>
      </pc:sldChg>
      <pc:sldChg chg="modSp">
        <pc:chgData name="오민석" userId="S::1dt035@dataschool.msai.kr::dc62bd1a-0d69-430e-ae9d-75c50eb49274" providerId="AD" clId="Web-{7AC495D9-0FDC-30DD-2BD0-4E2E239D70E2}" dt="2025-07-18T09:45:28.391" v="79" actId="1076"/>
        <pc:sldMkLst>
          <pc:docMk/>
          <pc:sldMk cId="2232699142" sldId="275"/>
        </pc:sldMkLst>
        <pc:spChg chg="mod">
          <ac:chgData name="오민석" userId="S::1dt035@dataschool.msai.kr::dc62bd1a-0d69-430e-ae9d-75c50eb49274" providerId="AD" clId="Web-{7AC495D9-0FDC-30DD-2BD0-4E2E239D70E2}" dt="2025-07-18T09:45:28.391" v="79" actId="1076"/>
          <ac:spMkLst>
            <pc:docMk/>
            <pc:sldMk cId="2232699142" sldId="275"/>
            <ac:spMk id="16" creationId="{1AF24C41-FE4C-6724-4675-EE153DB17B81}"/>
          </ac:spMkLst>
        </pc:spChg>
      </pc:sldChg>
      <pc:sldChg chg="modSp ord">
        <pc:chgData name="오민석" userId="S::1dt035@dataschool.msai.kr::dc62bd1a-0d69-430e-ae9d-75c50eb49274" providerId="AD" clId="Web-{7AC495D9-0FDC-30DD-2BD0-4E2E239D70E2}" dt="2025-07-18T10:32:41.293" v="426" actId="1076"/>
        <pc:sldMkLst>
          <pc:docMk/>
          <pc:sldMk cId="3597133696" sldId="276"/>
        </pc:sldMkLst>
        <pc:spChg chg="mod">
          <ac:chgData name="오민석" userId="S::1dt035@dataschool.msai.kr::dc62bd1a-0d69-430e-ae9d-75c50eb49274" providerId="AD" clId="Web-{7AC495D9-0FDC-30DD-2BD0-4E2E239D70E2}" dt="2025-07-18T10:32:12.823" v="422" actId="1076"/>
          <ac:spMkLst>
            <pc:docMk/>
            <pc:sldMk cId="3597133696" sldId="276"/>
            <ac:spMk id="50" creationId="{ECA0670F-E2DC-E9C3-BE56-91CFE51AC102}"/>
          </ac:spMkLst>
        </pc:spChg>
        <pc:graphicFrameChg chg="mod modGraphic">
          <ac:chgData name="오민석" userId="S::1dt035@dataschool.msai.kr::dc62bd1a-0d69-430e-ae9d-75c50eb49274" providerId="AD" clId="Web-{7AC495D9-0FDC-30DD-2BD0-4E2E239D70E2}" dt="2025-07-18T10:32:41.293" v="426" actId="1076"/>
          <ac:graphicFrameMkLst>
            <pc:docMk/>
            <pc:sldMk cId="3597133696" sldId="276"/>
            <ac:graphicFrameMk id="7" creationId="{108FEF68-5F23-C8FA-7C41-D1C04F402ACE}"/>
          </ac:graphicFrameMkLst>
        </pc:graphicFrameChg>
        <pc:picChg chg="mod">
          <ac:chgData name="오민석" userId="S::1dt035@dataschool.msai.kr::dc62bd1a-0d69-430e-ae9d-75c50eb49274" providerId="AD" clId="Web-{7AC495D9-0FDC-30DD-2BD0-4E2E239D70E2}" dt="2025-07-18T10:32:12.776" v="421" actId="1076"/>
          <ac:picMkLst>
            <pc:docMk/>
            <pc:sldMk cId="3597133696" sldId="276"/>
            <ac:picMk id="48" creationId="{8827F5EB-CE6C-FDEA-D345-2777707DF110}"/>
          </ac:picMkLst>
        </pc:picChg>
      </pc:sldChg>
      <pc:sldChg chg="modSp">
        <pc:chgData name="오민석" userId="S::1dt035@dataschool.msai.kr::dc62bd1a-0d69-430e-ae9d-75c50eb49274" providerId="AD" clId="Web-{7AC495D9-0FDC-30DD-2BD0-4E2E239D70E2}" dt="2025-07-18T09:56:15.101" v="244" actId="1076"/>
        <pc:sldMkLst>
          <pc:docMk/>
          <pc:sldMk cId="4123435536" sldId="278"/>
        </pc:sldMkLst>
        <pc:spChg chg="mod">
          <ac:chgData name="오민석" userId="S::1dt035@dataschool.msai.kr::dc62bd1a-0d69-430e-ae9d-75c50eb49274" providerId="AD" clId="Web-{7AC495D9-0FDC-30DD-2BD0-4E2E239D70E2}" dt="2025-07-18T09:56:15.101" v="244" actId="1076"/>
          <ac:spMkLst>
            <pc:docMk/>
            <pc:sldMk cId="4123435536" sldId="278"/>
            <ac:spMk id="40" creationId="{2C438947-43C7-FA88-6E44-1B89328E0F5C}"/>
          </ac:spMkLst>
        </pc:spChg>
      </pc:sldChg>
      <pc:sldChg chg="addSp delSp modSp">
        <pc:chgData name="오민석" userId="S::1dt035@dataschool.msai.kr::dc62bd1a-0d69-430e-ae9d-75c50eb49274" providerId="AD" clId="Web-{7AC495D9-0FDC-30DD-2BD0-4E2E239D70E2}" dt="2025-07-18T09:58:37.329" v="279"/>
        <pc:sldMkLst>
          <pc:docMk/>
          <pc:sldMk cId="2882549282" sldId="284"/>
        </pc:sldMkLst>
        <pc:spChg chg="mod">
          <ac:chgData name="오민석" userId="S::1dt035@dataschool.msai.kr::dc62bd1a-0d69-430e-ae9d-75c50eb49274" providerId="AD" clId="Web-{7AC495D9-0FDC-30DD-2BD0-4E2E239D70E2}" dt="2025-07-18T09:56:28.462" v="245" actId="1076"/>
          <ac:spMkLst>
            <pc:docMk/>
            <pc:sldMk cId="2882549282" sldId="284"/>
            <ac:spMk id="4" creationId="{643E6102-6667-A057-2A8E-A9F5F4E9A8F9}"/>
          </ac:spMkLst>
        </pc:spChg>
        <pc:graphicFrameChg chg="mod modGraphic">
          <ac:chgData name="오민석" userId="S::1dt035@dataschool.msai.kr::dc62bd1a-0d69-430e-ae9d-75c50eb49274" providerId="AD" clId="Web-{7AC495D9-0FDC-30DD-2BD0-4E2E239D70E2}" dt="2025-07-18T09:58:22.234" v="275"/>
          <ac:graphicFrameMkLst>
            <pc:docMk/>
            <pc:sldMk cId="2882549282" sldId="284"/>
            <ac:graphicFrameMk id="8" creationId="{16A39095-ADFB-A705-FC63-A3022812BE78}"/>
          </ac:graphicFrameMkLst>
        </pc:graphicFrameChg>
      </pc:sldChg>
      <pc:sldChg chg="modSp">
        <pc:chgData name="오민석" userId="S::1dt035@dataschool.msai.kr::dc62bd1a-0d69-430e-ae9d-75c50eb49274" providerId="AD" clId="Web-{7AC495D9-0FDC-30DD-2BD0-4E2E239D70E2}" dt="2025-07-18T09:43:16.680" v="53" actId="14100"/>
        <pc:sldMkLst>
          <pc:docMk/>
          <pc:sldMk cId="399284732" sldId="292"/>
        </pc:sldMkLst>
        <pc:spChg chg="mod">
          <ac:chgData name="오민석" userId="S::1dt035@dataschool.msai.kr::dc62bd1a-0d69-430e-ae9d-75c50eb49274" providerId="AD" clId="Web-{7AC495D9-0FDC-30DD-2BD0-4E2E239D70E2}" dt="2025-07-18T09:43:16.680" v="53" actId="14100"/>
          <ac:spMkLst>
            <pc:docMk/>
            <pc:sldMk cId="399284732" sldId="292"/>
            <ac:spMk id="68" creationId="{0BDD56DA-5253-9797-D03A-5A671DE135E2}"/>
          </ac:spMkLst>
        </pc:spChg>
      </pc:sldChg>
      <pc:sldChg chg="modSp">
        <pc:chgData name="오민석" userId="S::1dt035@dataschool.msai.kr::dc62bd1a-0d69-430e-ae9d-75c50eb49274" providerId="AD" clId="Web-{7AC495D9-0FDC-30DD-2BD0-4E2E239D70E2}" dt="2025-07-18T10:00:06.068" v="291" actId="1076"/>
        <pc:sldMkLst>
          <pc:docMk/>
          <pc:sldMk cId="919206265" sldId="293"/>
        </pc:sldMkLst>
        <pc:graphicFrameChg chg="mod modGraphic">
          <ac:chgData name="오민석" userId="S::1dt035@dataschool.msai.kr::dc62bd1a-0d69-430e-ae9d-75c50eb49274" providerId="AD" clId="Web-{7AC495D9-0FDC-30DD-2BD0-4E2E239D70E2}" dt="2025-07-18T09:59:55.583" v="289"/>
          <ac:graphicFrameMkLst>
            <pc:docMk/>
            <pc:sldMk cId="919206265" sldId="293"/>
            <ac:graphicFrameMk id="20" creationId="{18DF691A-CCD7-3D63-BF65-22268EFB733F}"/>
          </ac:graphicFrameMkLst>
        </pc:graphicFrameChg>
        <pc:graphicFrameChg chg="mod modGraphic">
          <ac:chgData name="오민석" userId="S::1dt035@dataschool.msai.kr::dc62bd1a-0d69-430e-ae9d-75c50eb49274" providerId="AD" clId="Web-{7AC495D9-0FDC-30DD-2BD0-4E2E239D70E2}" dt="2025-07-18T09:42:56.726" v="52"/>
          <ac:graphicFrameMkLst>
            <pc:docMk/>
            <pc:sldMk cId="919206265" sldId="293"/>
            <ac:graphicFrameMk id="46" creationId="{67371F61-8960-8CC1-BEFD-A674DCB4EF68}"/>
          </ac:graphicFrameMkLst>
        </pc:graphicFrameChg>
        <pc:picChg chg="mod">
          <ac:chgData name="오민석" userId="S::1dt035@dataschool.msai.kr::dc62bd1a-0d69-430e-ae9d-75c50eb49274" providerId="AD" clId="Web-{7AC495D9-0FDC-30DD-2BD0-4E2E239D70E2}" dt="2025-07-18T10:00:06.068" v="291" actId="1076"/>
          <ac:picMkLst>
            <pc:docMk/>
            <pc:sldMk cId="919206265" sldId="293"/>
            <ac:picMk id="31" creationId="{92423BE6-DBAC-D06D-6DC0-4B73FEBD8E26}"/>
          </ac:picMkLst>
        </pc:picChg>
        <pc:picChg chg="mod">
          <ac:chgData name="오민석" userId="S::1dt035@dataschool.msai.kr::dc62bd1a-0d69-430e-ae9d-75c50eb49274" providerId="AD" clId="Web-{7AC495D9-0FDC-30DD-2BD0-4E2E239D70E2}" dt="2025-07-18T10:00:02.115" v="290" actId="1076"/>
          <ac:picMkLst>
            <pc:docMk/>
            <pc:sldMk cId="919206265" sldId="293"/>
            <ac:picMk id="32" creationId="{ED24491E-42E8-A4D0-8366-A65BEED4E16A}"/>
          </ac:picMkLst>
        </pc:picChg>
      </pc:sldChg>
      <pc:sldChg chg="modSp">
        <pc:chgData name="오민석" userId="S::1dt035@dataschool.msai.kr::dc62bd1a-0d69-430e-ae9d-75c50eb49274" providerId="AD" clId="Web-{7AC495D9-0FDC-30DD-2BD0-4E2E239D70E2}" dt="2025-07-18T09:54:42.471" v="243" actId="14100"/>
        <pc:sldMkLst>
          <pc:docMk/>
          <pc:sldMk cId="493105667" sldId="297"/>
        </pc:sldMkLst>
        <pc:spChg chg="mod">
          <ac:chgData name="오민석" userId="S::1dt035@dataschool.msai.kr::dc62bd1a-0d69-430e-ae9d-75c50eb49274" providerId="AD" clId="Web-{7AC495D9-0FDC-30DD-2BD0-4E2E239D70E2}" dt="2025-07-18T09:44:26.544" v="65" actId="1076"/>
          <ac:spMkLst>
            <pc:docMk/>
            <pc:sldMk cId="493105667" sldId="297"/>
            <ac:spMk id="15" creationId="{C910E4BD-210E-AC98-BD00-D9F155B0D13A}"/>
          </ac:spMkLst>
        </pc:spChg>
        <pc:picChg chg="mod">
          <ac:chgData name="오민석" userId="S::1dt035@dataschool.msai.kr::dc62bd1a-0d69-430e-ae9d-75c50eb49274" providerId="AD" clId="Web-{7AC495D9-0FDC-30DD-2BD0-4E2E239D70E2}" dt="2025-07-18T09:44:23.450" v="64" actId="1076"/>
          <ac:picMkLst>
            <pc:docMk/>
            <pc:sldMk cId="493105667" sldId="297"/>
            <ac:picMk id="9" creationId="{ADFE1DA7-24F8-A319-5995-A2530B4CA7B6}"/>
          </ac:picMkLst>
        </pc:picChg>
        <pc:picChg chg="mod">
          <ac:chgData name="오민석" userId="S::1dt035@dataschool.msai.kr::dc62bd1a-0d69-430e-ae9d-75c50eb49274" providerId="AD" clId="Web-{7AC495D9-0FDC-30DD-2BD0-4E2E239D70E2}" dt="2025-07-18T09:54:42.471" v="243" actId="14100"/>
          <ac:picMkLst>
            <pc:docMk/>
            <pc:sldMk cId="493105667" sldId="297"/>
            <ac:picMk id="19" creationId="{3E1C467E-A61E-A745-4B4E-E3180C98DBBD}"/>
          </ac:picMkLst>
        </pc:picChg>
      </pc:sldChg>
      <pc:sldChg chg="modSp">
        <pc:chgData name="오민석" userId="S::1dt035@dataschool.msai.kr::dc62bd1a-0d69-430e-ae9d-75c50eb49274" providerId="AD" clId="Web-{7AC495D9-0FDC-30DD-2BD0-4E2E239D70E2}" dt="2025-07-18T09:46:28.426" v="121"/>
        <pc:sldMkLst>
          <pc:docMk/>
          <pc:sldMk cId="0" sldId="306"/>
        </pc:sldMkLst>
        <pc:graphicFrameChg chg="mod modGraphic">
          <ac:chgData name="오민석" userId="S::1dt035@dataschool.msai.kr::dc62bd1a-0d69-430e-ae9d-75c50eb49274" providerId="AD" clId="Web-{7AC495D9-0FDC-30DD-2BD0-4E2E239D70E2}" dt="2025-07-18T09:46:28.426" v="121"/>
          <ac:graphicFrameMkLst>
            <pc:docMk/>
            <pc:sldMk cId="0" sldId="306"/>
            <ac:graphicFrameMk id="2" creationId="{66D7C434-FE9A-F01E-2202-C1B7A3320628}"/>
          </ac:graphicFrameMkLst>
        </pc:graphicFrameChg>
        <pc:graphicFrameChg chg="mod modGraphic">
          <ac:chgData name="오민석" userId="S::1dt035@dataschool.msai.kr::dc62bd1a-0d69-430e-ae9d-75c50eb49274" providerId="AD" clId="Web-{7AC495D9-0FDC-30DD-2BD0-4E2E239D70E2}" dt="2025-07-18T09:46:02.159" v="83"/>
          <ac:graphicFrameMkLst>
            <pc:docMk/>
            <pc:sldMk cId="0" sldId="306"/>
            <ac:graphicFrameMk id="5" creationId="{26109AA9-702B-951C-0CDE-94C795B50A85}"/>
          </ac:graphicFrameMkLst>
        </pc:graphicFrameChg>
      </pc:sldChg>
      <pc:sldChg chg="modSp">
        <pc:chgData name="오민석" userId="S::1dt035@dataschool.msai.kr::dc62bd1a-0d69-430e-ae9d-75c50eb49274" providerId="AD" clId="Web-{7AC495D9-0FDC-30DD-2BD0-4E2E239D70E2}" dt="2025-07-18T09:54:17.970" v="241" actId="20577"/>
        <pc:sldMkLst>
          <pc:docMk/>
          <pc:sldMk cId="3869765142" sldId="310"/>
        </pc:sldMkLst>
        <pc:spChg chg="mod">
          <ac:chgData name="오민석" userId="S::1dt035@dataschool.msai.kr::dc62bd1a-0d69-430e-ae9d-75c50eb49274" providerId="AD" clId="Web-{7AC495D9-0FDC-30DD-2BD0-4E2E239D70E2}" dt="2025-07-18T09:54:17.970" v="241" actId="20577"/>
          <ac:spMkLst>
            <pc:docMk/>
            <pc:sldMk cId="3869765142" sldId="310"/>
            <ac:spMk id="62" creationId="{26C3B791-4302-C64D-D601-DA8EBB7EEF38}"/>
          </ac:spMkLst>
        </pc:spChg>
      </pc:sldChg>
      <pc:sldChg chg="modSp">
        <pc:chgData name="오민석" userId="S::1dt035@dataschool.msai.kr::dc62bd1a-0d69-430e-ae9d-75c50eb49274" providerId="AD" clId="Web-{7AC495D9-0FDC-30DD-2BD0-4E2E239D70E2}" dt="2025-07-18T10:13:07.880" v="395" actId="1076"/>
        <pc:sldMkLst>
          <pc:docMk/>
          <pc:sldMk cId="840350805" sldId="323"/>
        </pc:sldMkLst>
        <pc:spChg chg="mod">
          <ac:chgData name="오민석" userId="S::1dt035@dataschool.msai.kr::dc62bd1a-0d69-430e-ae9d-75c50eb49274" providerId="AD" clId="Web-{7AC495D9-0FDC-30DD-2BD0-4E2E239D70E2}" dt="2025-07-18T10:12:52.504" v="389" actId="1076"/>
          <ac:spMkLst>
            <pc:docMk/>
            <pc:sldMk cId="840350805" sldId="323"/>
            <ac:spMk id="10" creationId="{34F82D85-0503-C1F1-8A1A-9330032A1D60}"/>
          </ac:spMkLst>
        </pc:spChg>
        <pc:spChg chg="mod">
          <ac:chgData name="오민석" userId="S::1dt035@dataschool.msai.kr::dc62bd1a-0d69-430e-ae9d-75c50eb49274" providerId="AD" clId="Web-{7AC495D9-0FDC-30DD-2BD0-4E2E239D70E2}" dt="2025-07-18T10:13:07.880" v="395" actId="1076"/>
          <ac:spMkLst>
            <pc:docMk/>
            <pc:sldMk cId="840350805" sldId="323"/>
            <ac:spMk id="11" creationId="{CC5D4F8D-1F7B-80E6-6226-AE4ACBF62C52}"/>
          </ac:spMkLst>
        </pc:spChg>
        <pc:spChg chg="mod">
          <ac:chgData name="오민석" userId="S::1dt035@dataschool.msai.kr::dc62bd1a-0d69-430e-ae9d-75c50eb49274" providerId="AD" clId="Web-{7AC495D9-0FDC-30DD-2BD0-4E2E239D70E2}" dt="2025-07-18T10:13:05.364" v="394" actId="1076"/>
          <ac:spMkLst>
            <pc:docMk/>
            <pc:sldMk cId="840350805" sldId="323"/>
            <ac:spMk id="12" creationId="{1F44B379-B870-56AD-92E2-9E2E179B23A8}"/>
          </ac:spMkLst>
        </pc:spChg>
        <pc:picChg chg="mod">
          <ac:chgData name="오민석" userId="S::1dt035@dataschool.msai.kr::dc62bd1a-0d69-430e-ae9d-75c50eb49274" providerId="AD" clId="Web-{7AC495D9-0FDC-30DD-2BD0-4E2E239D70E2}" dt="2025-07-18T10:12:59.333" v="393" actId="1076"/>
          <ac:picMkLst>
            <pc:docMk/>
            <pc:sldMk cId="840350805" sldId="323"/>
            <ac:picMk id="33" creationId="{5FFD8FBD-1F56-D4D5-E277-0A0E7F7E3880}"/>
          </ac:picMkLst>
        </pc:picChg>
      </pc:sldChg>
      <pc:sldChg chg="modSp">
        <pc:chgData name="오민석" userId="S::1dt035@dataschool.msai.kr::dc62bd1a-0d69-430e-ae9d-75c50eb49274" providerId="AD" clId="Web-{7AC495D9-0FDC-30DD-2BD0-4E2E239D70E2}" dt="2025-07-18T10:31:47.040" v="420" actId="1076"/>
        <pc:sldMkLst>
          <pc:docMk/>
          <pc:sldMk cId="2940792012" sldId="324"/>
        </pc:sldMkLst>
        <pc:spChg chg="mod">
          <ac:chgData name="오민석" userId="S::1dt035@dataschool.msai.kr::dc62bd1a-0d69-430e-ae9d-75c50eb49274" providerId="AD" clId="Web-{7AC495D9-0FDC-30DD-2BD0-4E2E239D70E2}" dt="2025-07-18T10:31:39.305" v="418" actId="1076"/>
          <ac:spMkLst>
            <pc:docMk/>
            <pc:sldMk cId="2940792012" sldId="324"/>
            <ac:spMk id="2" creationId="{EF6464A9-EE8A-0F63-EF09-8114557CA04C}"/>
          </ac:spMkLst>
        </pc:spChg>
        <pc:spChg chg="mod">
          <ac:chgData name="오민석" userId="S::1dt035@dataschool.msai.kr::dc62bd1a-0d69-430e-ae9d-75c50eb49274" providerId="AD" clId="Web-{7AC495D9-0FDC-30DD-2BD0-4E2E239D70E2}" dt="2025-07-18T10:31:32.477" v="415" actId="1076"/>
          <ac:spMkLst>
            <pc:docMk/>
            <pc:sldMk cId="2940792012" sldId="324"/>
            <ac:spMk id="8" creationId="{289D1D7A-B4C5-FFC5-877D-BD8A933581A5}"/>
          </ac:spMkLst>
        </pc:spChg>
        <pc:spChg chg="mod">
          <ac:chgData name="오민석" userId="S::1dt035@dataschool.msai.kr::dc62bd1a-0d69-430e-ae9d-75c50eb49274" providerId="AD" clId="Web-{7AC495D9-0FDC-30DD-2BD0-4E2E239D70E2}" dt="2025-07-18T10:31:47.040" v="420" actId="1076"/>
          <ac:spMkLst>
            <pc:docMk/>
            <pc:sldMk cId="2940792012" sldId="324"/>
            <ac:spMk id="9" creationId="{BEE8394A-3FDE-994E-7192-089501219B5E}"/>
          </ac:spMkLst>
        </pc:spChg>
      </pc:sldChg>
      <pc:sldChg chg="new del">
        <pc:chgData name="오민석" userId="S::1dt035@dataschool.msai.kr::dc62bd1a-0d69-430e-ae9d-75c50eb49274" providerId="AD" clId="Web-{7AC495D9-0FDC-30DD-2BD0-4E2E239D70E2}" dt="2025-07-18T09:47:43.806" v="124"/>
        <pc:sldMkLst>
          <pc:docMk/>
          <pc:sldMk cId="2652771013" sldId="344"/>
        </pc:sldMkLst>
      </pc:sldChg>
      <pc:sldChg chg="addSp delSp modSp add replId">
        <pc:chgData name="오민석" userId="S::1dt035@dataschool.msai.kr::dc62bd1a-0d69-430e-ae9d-75c50eb49274" providerId="AD" clId="Web-{7AC495D9-0FDC-30DD-2BD0-4E2E239D70E2}" dt="2025-07-18T10:01:37.042" v="293" actId="1076"/>
        <pc:sldMkLst>
          <pc:docMk/>
          <pc:sldMk cId="2824282093" sldId="345"/>
        </pc:sldMkLst>
        <pc:spChg chg="mod">
          <ac:chgData name="오민석" userId="S::1dt035@dataschool.msai.kr::dc62bd1a-0d69-430e-ae9d-75c50eb49274" providerId="AD" clId="Web-{7AC495D9-0FDC-30DD-2BD0-4E2E239D70E2}" dt="2025-07-18T10:01:27.307" v="292" actId="1076"/>
          <ac:spMkLst>
            <pc:docMk/>
            <pc:sldMk cId="2824282093" sldId="345"/>
            <ac:spMk id="9" creationId="{5E2F5A18-3B6A-3BBC-7D2A-4A3492052081}"/>
          </ac:spMkLst>
        </pc:spChg>
        <pc:picChg chg="add mod">
          <ac:chgData name="오민석" userId="S::1dt035@dataschool.msai.kr::dc62bd1a-0d69-430e-ae9d-75c50eb49274" providerId="AD" clId="Web-{7AC495D9-0FDC-30DD-2BD0-4E2E239D70E2}" dt="2025-07-18T10:01:37.042" v="293" actId="1076"/>
          <ac:picMkLst>
            <pc:docMk/>
            <pc:sldMk cId="2824282093" sldId="345"/>
            <ac:picMk id="3" creationId="{4A19F3C7-75D8-0BD1-02F4-AD46D940DFAB}"/>
          </ac:picMkLst>
        </pc:picChg>
      </pc:sldChg>
    </pc:docChg>
  </pc:docChgLst>
  <pc:docChgLst>
    <pc:chgData name="심형은" userId="S::1dt031@dataschool.msai.kr::00889155-de42-404c-8570-dbcb6154fdc0" providerId="AD" clId="Web-{5EC359F3-6CDD-5F3F-592A-E6B62704B3DD}"/>
    <pc:docChg chg="modSld sldOrd">
      <pc:chgData name="심형은" userId="S::1dt031@dataschool.msai.kr::00889155-de42-404c-8570-dbcb6154fdc0" providerId="AD" clId="Web-{5EC359F3-6CDD-5F3F-592A-E6B62704B3DD}" dt="2025-07-16T07:22:16.560" v="525"/>
      <pc:docMkLst>
        <pc:docMk/>
      </pc:docMkLst>
      <pc:sldChg chg="addSp delSp modSp ord">
        <pc:chgData name="심형은" userId="S::1dt031@dataschool.msai.kr::00889155-de42-404c-8570-dbcb6154fdc0" providerId="AD" clId="Web-{5EC359F3-6CDD-5F3F-592A-E6B62704B3DD}" dt="2025-07-16T07:22:16.560" v="525"/>
        <pc:sldMkLst>
          <pc:docMk/>
          <pc:sldMk cId="0" sldId="260"/>
        </pc:sldMkLst>
        <pc:spChg chg="mod">
          <ac:chgData name="심형은" userId="S::1dt031@dataschool.msai.kr::00889155-de42-404c-8570-dbcb6154fdc0" providerId="AD" clId="Web-{5EC359F3-6CDD-5F3F-592A-E6B62704B3DD}" dt="2025-07-16T07:03:05.405" v="150" actId="14100"/>
          <ac:spMkLst>
            <pc:docMk/>
            <pc:sldMk cId="0" sldId="260"/>
            <ac:spMk id="13" creationId="{00000000-0000-0000-0000-000000000000}"/>
          </ac:spMkLst>
        </pc:spChg>
        <pc:spChg chg="mod">
          <ac:chgData name="심형은" userId="S::1dt031@dataschool.msai.kr::00889155-de42-404c-8570-dbcb6154fdc0" providerId="AD" clId="Web-{5EC359F3-6CDD-5F3F-592A-E6B62704B3DD}" dt="2025-07-16T06:59:30.257" v="10" actId="20577"/>
          <ac:spMkLst>
            <pc:docMk/>
            <pc:sldMk cId="0" sldId="260"/>
            <ac:spMk id="19" creationId="{00000000-0000-0000-0000-000000000000}"/>
          </ac:spMkLst>
        </pc:spChg>
        <pc:spChg chg="add mod">
          <ac:chgData name="심형은" userId="S::1dt031@dataschool.msai.kr::00889155-de42-404c-8570-dbcb6154fdc0" providerId="AD" clId="Web-{5EC359F3-6CDD-5F3F-592A-E6B62704B3DD}" dt="2025-07-16T07:06:05.254" v="192" actId="20577"/>
          <ac:spMkLst>
            <pc:docMk/>
            <pc:sldMk cId="0" sldId="260"/>
            <ac:spMk id="24" creationId="{4428C28C-6DF0-B875-F7A7-8FB36FCD2E7A}"/>
          </ac:spMkLst>
        </pc:spChg>
        <pc:graphicFrameChg chg="add mod modGraphic">
          <ac:chgData name="심형은" userId="S::1dt031@dataschool.msai.kr::00889155-de42-404c-8570-dbcb6154fdc0" providerId="AD" clId="Web-{5EC359F3-6CDD-5F3F-592A-E6B62704B3DD}" dt="2025-07-16T07:22:16.560" v="525"/>
          <ac:graphicFrameMkLst>
            <pc:docMk/>
            <pc:sldMk cId="0" sldId="260"/>
            <ac:graphicFrameMk id="27" creationId="{4ACB5C0B-152A-1DAF-7737-F4D5BE9C18E7}"/>
          </ac:graphicFrameMkLst>
        </pc:graphicFrameChg>
        <pc:picChg chg="mod">
          <ac:chgData name="심형은" userId="S::1dt031@dataschool.msai.kr::00889155-de42-404c-8570-dbcb6154fdc0" providerId="AD" clId="Web-{5EC359F3-6CDD-5F3F-592A-E6B62704B3DD}" dt="2025-07-16T07:04:20.329" v="154" actId="1076"/>
          <ac:picMkLst>
            <pc:docMk/>
            <pc:sldMk cId="0" sldId="260"/>
            <ac:picMk id="4" creationId="{00000000-0000-0000-0000-000000000000}"/>
          </ac:picMkLst>
        </pc:picChg>
        <pc:picChg chg="mod">
          <ac:chgData name="심형은" userId="S::1dt031@dataschool.msai.kr::00889155-de42-404c-8570-dbcb6154fdc0" providerId="AD" clId="Web-{5EC359F3-6CDD-5F3F-592A-E6B62704B3DD}" dt="2025-07-16T07:02:28.403" v="120" actId="1076"/>
          <ac:picMkLst>
            <pc:docMk/>
            <pc:sldMk cId="0" sldId="260"/>
            <ac:picMk id="7" creationId="{00000000-0000-0000-0000-000000000000}"/>
          </ac:picMkLst>
        </pc:picChg>
        <pc:picChg chg="add mod">
          <ac:chgData name="심형은" userId="S::1dt031@dataschool.msai.kr::00889155-de42-404c-8570-dbcb6154fdc0" providerId="AD" clId="Web-{5EC359F3-6CDD-5F3F-592A-E6B62704B3DD}" dt="2025-07-16T07:04:34.517" v="160" actId="1076"/>
          <ac:picMkLst>
            <pc:docMk/>
            <pc:sldMk cId="0" sldId="260"/>
            <ac:picMk id="22" creationId="{AF05B9B3-D81C-31ED-49C3-7FA3779E2F3A}"/>
          </ac:picMkLst>
        </pc:picChg>
        <pc:picChg chg="add mod">
          <ac:chgData name="심형은" userId="S::1dt031@dataschool.msai.kr::00889155-de42-404c-8570-dbcb6154fdc0" providerId="AD" clId="Web-{5EC359F3-6CDD-5F3F-592A-E6B62704B3DD}" dt="2025-07-16T07:04:34.533" v="161" actId="1076"/>
          <ac:picMkLst>
            <pc:docMk/>
            <pc:sldMk cId="0" sldId="260"/>
            <ac:picMk id="23" creationId="{EB09D1FD-1CE0-D4A8-662B-3A0327AC14D9}"/>
          </ac:picMkLst>
        </pc:picChg>
      </pc:sldChg>
    </pc:docChg>
  </pc:docChgLst>
  <pc:docChgLst>
    <pc:chgData name="심형은" userId="S::1dt031@dataschool.msai.kr::00889155-de42-404c-8570-dbcb6154fdc0" providerId="AD" clId="Web-{D7894F9E-6CB9-1169-B53A-EB2A7B694DD1}"/>
    <pc:docChg chg="addSld delSld modSld sldOrd">
      <pc:chgData name="심형은" userId="S::1dt031@dataschool.msai.kr::00889155-de42-404c-8570-dbcb6154fdc0" providerId="AD" clId="Web-{D7894F9E-6CB9-1169-B53A-EB2A7B694DD1}" dt="2025-07-17T20:41:34.244" v="6500"/>
      <pc:docMkLst>
        <pc:docMk/>
      </pc:docMkLst>
      <pc:sldChg chg="del">
        <pc:chgData name="심형은" userId="S::1dt031@dataschool.msai.kr::00889155-de42-404c-8570-dbcb6154fdc0" providerId="AD" clId="Web-{D7894F9E-6CB9-1169-B53A-EB2A7B694DD1}" dt="2025-07-17T20:41:26.900" v="6494"/>
        <pc:sldMkLst>
          <pc:docMk/>
          <pc:sldMk cId="0" sldId="257"/>
        </pc:sldMkLst>
      </pc:sldChg>
      <pc:sldChg chg="del">
        <pc:chgData name="심형은" userId="S::1dt031@dataschool.msai.kr::00889155-de42-404c-8570-dbcb6154fdc0" providerId="AD" clId="Web-{D7894F9E-6CB9-1169-B53A-EB2A7B694DD1}" dt="2025-07-17T20:41:28.228" v="6495"/>
        <pc:sldMkLst>
          <pc:docMk/>
          <pc:sldMk cId="0" sldId="258"/>
        </pc:sldMkLst>
      </pc:sldChg>
      <pc:sldChg chg="del">
        <pc:chgData name="심형은" userId="S::1dt031@dataschool.msai.kr::00889155-de42-404c-8570-dbcb6154fdc0" providerId="AD" clId="Web-{D7894F9E-6CB9-1169-B53A-EB2A7B694DD1}" dt="2025-07-17T20:41:29.556" v="6496"/>
        <pc:sldMkLst>
          <pc:docMk/>
          <pc:sldMk cId="0" sldId="259"/>
        </pc:sldMkLst>
      </pc:sldChg>
      <pc:sldChg chg="addSp delSp modSp ord">
        <pc:chgData name="심형은" userId="S::1dt031@dataschool.msai.kr::00889155-de42-404c-8570-dbcb6154fdc0" providerId="AD" clId="Web-{D7894F9E-6CB9-1169-B53A-EB2A7B694DD1}" dt="2025-07-17T17:31:14.143" v="1910" actId="20577"/>
        <pc:sldMkLst>
          <pc:docMk/>
          <pc:sldMk cId="0" sldId="260"/>
        </pc:sldMkLst>
        <pc:spChg chg="add mod">
          <ac:chgData name="심형은" userId="S::1dt031@dataschool.msai.kr::00889155-de42-404c-8570-dbcb6154fdc0" providerId="AD" clId="Web-{D7894F9E-6CB9-1169-B53A-EB2A7B694DD1}" dt="2025-07-17T17:28:02.886" v="1859" actId="20577"/>
          <ac:spMkLst>
            <pc:docMk/>
            <pc:sldMk cId="0" sldId="260"/>
            <ac:spMk id="9" creationId="{DAAB9546-125B-8DB2-EA07-14A2C29DF9D8}"/>
          </ac:spMkLst>
        </pc:spChg>
        <pc:spChg chg="mod">
          <ac:chgData name="심형은" userId="S::1dt031@dataschool.msai.kr::00889155-de42-404c-8570-dbcb6154fdc0" providerId="AD" clId="Web-{D7894F9E-6CB9-1169-B53A-EB2A7B694DD1}" dt="2025-07-17T17:01:29.326" v="1595" actId="1076"/>
          <ac:spMkLst>
            <pc:docMk/>
            <pc:sldMk cId="0" sldId="260"/>
            <ac:spMk id="13" creationId="{00000000-0000-0000-0000-000000000000}"/>
          </ac:spMkLst>
        </pc:spChg>
        <pc:spChg chg="mod">
          <ac:chgData name="심형은" userId="S::1dt031@dataschool.msai.kr::00889155-de42-404c-8570-dbcb6154fdc0" providerId="AD" clId="Web-{D7894F9E-6CB9-1169-B53A-EB2A7B694DD1}" dt="2025-07-17T14:48:58.967" v="745" actId="14100"/>
          <ac:spMkLst>
            <pc:docMk/>
            <pc:sldMk cId="0" sldId="260"/>
            <ac:spMk id="24" creationId="{4428C28C-6DF0-B875-F7A7-8FB36FCD2E7A}"/>
          </ac:spMkLst>
        </pc:spChg>
        <pc:graphicFrameChg chg="mod modGraphic">
          <ac:chgData name="심형은" userId="S::1dt031@dataschool.msai.kr::00889155-de42-404c-8570-dbcb6154fdc0" providerId="AD" clId="Web-{D7894F9E-6CB9-1169-B53A-EB2A7B694DD1}" dt="2025-07-17T14:45:34.177" v="711" actId="1076"/>
          <ac:graphicFrameMkLst>
            <pc:docMk/>
            <pc:sldMk cId="0" sldId="260"/>
            <ac:graphicFrameMk id="27" creationId="{4ACB5C0B-152A-1DAF-7737-F4D5BE9C18E7}"/>
          </ac:graphicFrameMkLst>
        </pc:graphicFrameChg>
        <pc:picChg chg="add mod modCrop">
          <ac:chgData name="심형은" userId="S::1dt031@dataschool.msai.kr::00889155-de42-404c-8570-dbcb6154fdc0" providerId="AD" clId="Web-{D7894F9E-6CB9-1169-B53A-EB2A7B694DD1}" dt="2025-07-17T14:45:34.193" v="712" actId="1076"/>
          <ac:picMkLst>
            <pc:docMk/>
            <pc:sldMk cId="0" sldId="260"/>
            <ac:picMk id="5" creationId="{476B2756-FF3E-1CA7-E723-E66AB71FDDB4}"/>
          </ac:picMkLst>
        </pc:picChg>
        <pc:picChg chg="add mod">
          <ac:chgData name="심형은" userId="S::1dt031@dataschool.msai.kr::00889155-de42-404c-8570-dbcb6154fdc0" providerId="AD" clId="Web-{D7894F9E-6CB9-1169-B53A-EB2A7B694DD1}" dt="2025-07-17T17:30:39.438" v="1899" actId="1076"/>
          <ac:picMkLst>
            <pc:docMk/>
            <pc:sldMk cId="0" sldId="260"/>
            <ac:picMk id="15" creationId="{9B162E81-AF72-85E8-EC01-4F6A492F4E26}"/>
          </ac:picMkLst>
        </pc:picChg>
      </pc:sldChg>
      <pc:sldChg chg="del">
        <pc:chgData name="심형은" userId="S::1dt031@dataschool.msai.kr::00889155-de42-404c-8570-dbcb6154fdc0" providerId="AD" clId="Web-{D7894F9E-6CB9-1169-B53A-EB2A7B694DD1}" dt="2025-07-17T20:41:29.978" v="6497"/>
        <pc:sldMkLst>
          <pc:docMk/>
          <pc:sldMk cId="0" sldId="261"/>
        </pc:sldMkLst>
      </pc:sldChg>
      <pc:sldChg chg="del">
        <pc:chgData name="심형은" userId="S::1dt031@dataschool.msai.kr::00889155-de42-404c-8570-dbcb6154fdc0" providerId="AD" clId="Web-{D7894F9E-6CB9-1169-B53A-EB2A7B694DD1}" dt="2025-07-17T20:41:34.244" v="6500"/>
        <pc:sldMkLst>
          <pc:docMk/>
          <pc:sldMk cId="0" sldId="262"/>
        </pc:sldMkLst>
      </pc:sldChg>
      <pc:sldChg chg="del">
        <pc:chgData name="심형은" userId="S::1dt031@dataschool.msai.kr::00889155-de42-404c-8570-dbcb6154fdc0" providerId="AD" clId="Web-{D7894F9E-6CB9-1169-B53A-EB2A7B694DD1}" dt="2025-07-17T20:41:34.213" v="6499"/>
        <pc:sldMkLst>
          <pc:docMk/>
          <pc:sldMk cId="0" sldId="263"/>
        </pc:sldMkLst>
      </pc:sldChg>
      <pc:sldChg chg="del">
        <pc:chgData name="심형은" userId="S::1dt031@dataschool.msai.kr::00889155-de42-404c-8570-dbcb6154fdc0" providerId="AD" clId="Web-{D7894F9E-6CB9-1169-B53A-EB2A7B694DD1}" dt="2025-07-17T20:41:32.322" v="6498"/>
        <pc:sldMkLst>
          <pc:docMk/>
          <pc:sldMk cId="0" sldId="264"/>
        </pc:sldMkLst>
      </pc:sldChg>
      <pc:sldChg chg="addSp delSp modSp">
        <pc:chgData name="심형은" userId="S::1dt031@dataschool.msai.kr::00889155-de42-404c-8570-dbcb6154fdc0" providerId="AD" clId="Web-{D7894F9E-6CB9-1169-B53A-EB2A7B694DD1}" dt="2025-07-17T19:17:11.368" v="4975" actId="20577"/>
        <pc:sldMkLst>
          <pc:docMk/>
          <pc:sldMk cId="1104983080" sldId="270"/>
        </pc:sldMkLst>
        <pc:spChg chg="add mod ord">
          <ac:chgData name="심형은" userId="S::1dt031@dataschool.msai.kr::00889155-de42-404c-8570-dbcb6154fdc0" providerId="AD" clId="Web-{D7894F9E-6CB9-1169-B53A-EB2A7B694DD1}" dt="2025-07-17T14:22:36.947" v="404" actId="1076"/>
          <ac:spMkLst>
            <pc:docMk/>
            <pc:sldMk cId="1104983080" sldId="270"/>
            <ac:spMk id="12" creationId="{A1348398-EB81-7213-988C-3342D894D197}"/>
          </ac:spMkLst>
        </pc:spChg>
        <pc:spChg chg="add mod ord">
          <ac:chgData name="심형은" userId="S::1dt031@dataschool.msai.kr::00889155-de42-404c-8570-dbcb6154fdc0" providerId="AD" clId="Web-{D7894F9E-6CB9-1169-B53A-EB2A7B694DD1}" dt="2025-07-17T14:23:24.996" v="410" actId="1076"/>
          <ac:spMkLst>
            <pc:docMk/>
            <pc:sldMk cId="1104983080" sldId="270"/>
            <ac:spMk id="14" creationId="{8874B94A-39E5-64FE-3086-8945B4892848}"/>
          </ac:spMkLst>
        </pc:spChg>
        <pc:spChg chg="add mod ord">
          <ac:chgData name="심형은" userId="S::1dt031@dataschool.msai.kr::00889155-de42-404c-8570-dbcb6154fdc0" providerId="AD" clId="Web-{D7894F9E-6CB9-1169-B53A-EB2A7B694DD1}" dt="2025-07-17T14:23:56.357" v="416" actId="1076"/>
          <ac:spMkLst>
            <pc:docMk/>
            <pc:sldMk cId="1104983080" sldId="270"/>
            <ac:spMk id="15" creationId="{ED1D3EBF-345F-8361-252B-C555FFFE23A2}"/>
          </ac:spMkLst>
        </pc:spChg>
        <pc:spChg chg="add del mod ord">
          <ac:chgData name="심형은" userId="S::1dt031@dataschool.msai.kr::00889155-de42-404c-8570-dbcb6154fdc0" providerId="AD" clId="Web-{D7894F9E-6CB9-1169-B53A-EB2A7B694DD1}" dt="2025-07-17T14:22:28.869" v="402" actId="14100"/>
          <ac:spMkLst>
            <pc:docMk/>
            <pc:sldMk cId="1104983080" sldId="270"/>
            <ac:spMk id="35" creationId="{C022D938-CE2D-EE2C-E195-7198902D9EAB}"/>
          </ac:spMkLst>
        </pc:spChg>
        <pc:spChg chg="add mod">
          <ac:chgData name="심형은" userId="S::1dt031@dataschool.msai.kr::00889155-de42-404c-8570-dbcb6154fdc0" providerId="AD" clId="Web-{D7894F9E-6CB9-1169-B53A-EB2A7B694DD1}" dt="2025-07-17T14:23:50.388" v="415" actId="14100"/>
          <ac:spMkLst>
            <pc:docMk/>
            <pc:sldMk cId="1104983080" sldId="270"/>
            <ac:spMk id="36" creationId="{D7450B32-1148-9B2A-2945-9AE885F1EAF9}"/>
          </ac:spMkLst>
        </pc:spChg>
        <pc:spChg chg="add mod">
          <ac:chgData name="심형은" userId="S::1dt031@dataschool.msai.kr::00889155-de42-404c-8570-dbcb6154fdc0" providerId="AD" clId="Web-{D7894F9E-6CB9-1169-B53A-EB2A7B694DD1}" dt="2025-07-17T14:18:03.124" v="377" actId="14100"/>
          <ac:spMkLst>
            <pc:docMk/>
            <pc:sldMk cId="1104983080" sldId="270"/>
            <ac:spMk id="37" creationId="{0FF724BC-DDAB-A1A2-0B24-66C4D961A0F3}"/>
          </ac:spMkLst>
        </pc:spChg>
        <pc:grpChg chg="add mod">
          <ac:chgData name="심형은" userId="S::1dt031@dataschool.msai.kr::00889155-de42-404c-8570-dbcb6154fdc0" providerId="AD" clId="Web-{D7894F9E-6CB9-1169-B53A-EB2A7B694DD1}" dt="2025-07-17T14:26:49.957" v="418" actId="1076"/>
          <ac:grpSpMkLst>
            <pc:docMk/>
            <pc:sldMk cId="1104983080" sldId="270"/>
            <ac:grpSpMk id="32" creationId="{EC49F9B0-AC6C-1A6A-4446-DC47558A9AF6}"/>
          </ac:grpSpMkLst>
        </pc:grpChg>
        <pc:grpChg chg="add mod">
          <ac:chgData name="심형은" userId="S::1dt031@dataschool.msai.kr::00889155-de42-404c-8570-dbcb6154fdc0" providerId="AD" clId="Web-{D7894F9E-6CB9-1169-B53A-EB2A7B694DD1}" dt="2025-07-17T14:23:14.105" v="408" actId="14100"/>
          <ac:grpSpMkLst>
            <pc:docMk/>
            <pc:sldMk cId="1104983080" sldId="270"/>
            <ac:grpSpMk id="38" creationId="{7A7C350A-90D1-090B-A1F8-1E794DE5AE13}"/>
          </ac:grpSpMkLst>
        </pc:grpChg>
        <pc:grpChg chg="add">
          <ac:chgData name="심형은" userId="S::1dt031@dataschool.msai.kr::00889155-de42-404c-8570-dbcb6154fdc0" providerId="AD" clId="Web-{D7894F9E-6CB9-1169-B53A-EB2A7B694DD1}" dt="2025-07-17T14:19:01.392" v="381"/>
          <ac:grpSpMkLst>
            <pc:docMk/>
            <pc:sldMk cId="1104983080" sldId="270"/>
            <ac:grpSpMk id="39" creationId="{3DFB7D10-1604-B970-278E-457BAF9DFBC5}"/>
          </ac:grpSpMkLst>
        </pc:grpChg>
        <pc:grpChg chg="add mod">
          <ac:chgData name="심형은" userId="S::1dt031@dataschool.msai.kr::00889155-de42-404c-8570-dbcb6154fdc0" providerId="AD" clId="Web-{D7894F9E-6CB9-1169-B53A-EB2A7B694DD1}" dt="2025-07-17T14:27:03.145" v="419" actId="1076"/>
          <ac:grpSpMkLst>
            <pc:docMk/>
            <pc:sldMk cId="1104983080" sldId="270"/>
            <ac:grpSpMk id="40" creationId="{297B8E2F-9D04-16A1-D6B9-F6BB5A577D75}"/>
          </ac:grpSpMkLst>
        </pc:grpChg>
        <pc:picChg chg="mod">
          <ac:chgData name="심형은" userId="S::1dt031@dataschool.msai.kr::00889155-de42-404c-8570-dbcb6154fdc0" providerId="AD" clId="Web-{D7894F9E-6CB9-1169-B53A-EB2A7B694DD1}" dt="2025-07-17T16:30:43.906" v="1231" actId="1076"/>
          <ac:picMkLst>
            <pc:docMk/>
            <pc:sldMk cId="1104983080" sldId="270"/>
            <ac:picMk id="4" creationId="{73E58978-7D9A-F2C6-B962-56246DE8F974}"/>
          </ac:picMkLst>
        </pc:picChg>
        <pc:picChg chg="add mod">
          <ac:chgData name="심형은" userId="S::1dt031@dataschool.msai.kr::00889155-de42-404c-8570-dbcb6154fdc0" providerId="AD" clId="Web-{D7894F9E-6CB9-1169-B53A-EB2A7B694DD1}" dt="2025-07-17T13:21:43.274" v="16" actId="1076"/>
          <ac:picMkLst>
            <pc:docMk/>
            <pc:sldMk cId="1104983080" sldId="270"/>
            <ac:picMk id="5" creationId="{BF8CECFF-1D7D-5651-37EE-6E22D55294A4}"/>
          </ac:picMkLst>
        </pc:picChg>
        <pc:picChg chg="add mod">
          <ac:chgData name="심형은" userId="S::1dt031@dataschool.msai.kr::00889155-de42-404c-8570-dbcb6154fdc0" providerId="AD" clId="Web-{D7894F9E-6CB9-1169-B53A-EB2A7B694DD1}" dt="2025-07-17T14:18:30.063" v="379" actId="1076"/>
          <ac:picMkLst>
            <pc:docMk/>
            <pc:sldMk cId="1104983080" sldId="270"/>
            <ac:picMk id="22" creationId="{DAF0B970-991A-1FEE-EA3E-9162C357463B}"/>
          </ac:picMkLst>
        </pc:picChg>
        <pc:picChg chg="add mod">
          <ac:chgData name="심형은" userId="S::1dt031@dataschool.msai.kr::00889155-de42-404c-8570-dbcb6154fdc0" providerId="AD" clId="Web-{D7894F9E-6CB9-1169-B53A-EB2A7B694DD1}" dt="2025-07-17T13:30:35.967" v="81" actId="688"/>
          <ac:picMkLst>
            <pc:docMk/>
            <pc:sldMk cId="1104983080" sldId="270"/>
            <ac:picMk id="23" creationId="{F79A0090-0440-3260-5CFE-B208E8F77AFF}"/>
          </ac:picMkLst>
        </pc:picChg>
        <pc:picChg chg="add mod">
          <ac:chgData name="심형은" userId="S::1dt031@dataschool.msai.kr::00889155-de42-404c-8570-dbcb6154fdc0" providerId="AD" clId="Web-{D7894F9E-6CB9-1169-B53A-EB2A7B694DD1}" dt="2025-07-17T14:04:08.529" v="231" actId="1076"/>
          <ac:picMkLst>
            <pc:docMk/>
            <pc:sldMk cId="1104983080" sldId="270"/>
            <ac:picMk id="29" creationId="{F3E2D3EE-6A3F-4709-73B3-30161C6D5F44}"/>
          </ac:picMkLst>
        </pc:picChg>
        <pc:picChg chg="add mod">
          <ac:chgData name="심형은" userId="S::1dt031@dataschool.msai.kr::00889155-de42-404c-8570-dbcb6154fdc0" providerId="AD" clId="Web-{D7894F9E-6CB9-1169-B53A-EB2A7B694DD1}" dt="2025-07-17T14:02:08.650" v="212" actId="1076"/>
          <ac:picMkLst>
            <pc:docMk/>
            <pc:sldMk cId="1104983080" sldId="270"/>
            <ac:picMk id="30" creationId="{9E351C56-A08A-702E-B755-076D621CF6FB}"/>
          </ac:picMkLst>
        </pc:picChg>
        <pc:picChg chg="add mod">
          <ac:chgData name="심형은" userId="S::1dt031@dataschool.msai.kr::00889155-de42-404c-8570-dbcb6154fdc0" providerId="AD" clId="Web-{D7894F9E-6CB9-1169-B53A-EB2A7B694DD1}" dt="2025-07-17T13:57:49.545" v="173" actId="1076"/>
          <ac:picMkLst>
            <pc:docMk/>
            <pc:sldMk cId="1104983080" sldId="270"/>
            <ac:picMk id="31" creationId="{82E45DC3-EDEC-AD71-F5CA-97E2191F73FD}"/>
          </ac:picMkLst>
        </pc:picChg>
        <pc:picChg chg="add mod">
          <ac:chgData name="심형은" userId="S::1dt031@dataschool.msai.kr::00889155-de42-404c-8570-dbcb6154fdc0" providerId="AD" clId="Web-{D7894F9E-6CB9-1169-B53A-EB2A7B694DD1}" dt="2025-07-17T14:04:05.967" v="230" actId="1076"/>
          <ac:picMkLst>
            <pc:docMk/>
            <pc:sldMk cId="1104983080" sldId="270"/>
            <ac:picMk id="33" creationId="{1B498573-47CF-7762-A1F8-0583FE12A770}"/>
          </ac:picMkLst>
        </pc:picChg>
      </pc:sldChg>
      <pc:sldChg chg="del">
        <pc:chgData name="심형은" userId="S::1dt031@dataschool.msai.kr::00889155-de42-404c-8570-dbcb6154fdc0" providerId="AD" clId="Web-{D7894F9E-6CB9-1169-B53A-EB2A7B694DD1}" dt="2025-07-17T17:33:06.371" v="1921"/>
        <pc:sldMkLst>
          <pc:docMk/>
          <pc:sldMk cId="485031893" sldId="271"/>
        </pc:sldMkLst>
      </pc:sldChg>
      <pc:sldChg chg="del">
        <pc:chgData name="심형은" userId="S::1dt031@dataschool.msai.kr::00889155-de42-404c-8570-dbcb6154fdc0" providerId="AD" clId="Web-{D7894F9E-6CB9-1169-B53A-EB2A7B694DD1}" dt="2025-07-17T19:08:53.005" v="4864"/>
        <pc:sldMkLst>
          <pc:docMk/>
          <pc:sldMk cId="4053358149" sldId="273"/>
        </pc:sldMkLst>
      </pc:sldChg>
      <pc:sldChg chg="addSp delSp modSp add">
        <pc:chgData name="심형은" userId="S::1dt031@dataschool.msai.kr::00889155-de42-404c-8570-dbcb6154fdc0" providerId="AD" clId="Web-{D7894F9E-6CB9-1169-B53A-EB2A7B694DD1}" dt="2025-07-17T19:30:01.925" v="5124" actId="20577"/>
        <pc:sldMkLst>
          <pc:docMk/>
          <pc:sldMk cId="331238660" sldId="274"/>
        </pc:sldMkLst>
      </pc:sldChg>
      <pc:sldChg chg="addSp delSp modSp">
        <pc:chgData name="심형은" userId="S::1dt031@dataschool.msai.kr::00889155-de42-404c-8570-dbcb6154fdc0" providerId="AD" clId="Web-{D7894F9E-6CB9-1169-B53A-EB2A7B694DD1}" dt="2025-07-17T17:47:16.056" v="2117" actId="20577"/>
        <pc:sldMkLst>
          <pc:docMk/>
          <pc:sldMk cId="3597133696" sldId="276"/>
        </pc:sldMkLst>
        <pc:spChg chg="mod">
          <ac:chgData name="심형은" userId="S::1dt031@dataschool.msai.kr::00889155-de42-404c-8570-dbcb6154fdc0" providerId="AD" clId="Web-{D7894F9E-6CB9-1169-B53A-EB2A7B694DD1}" dt="2025-07-17T17:46:44.148" v="2095" actId="1076"/>
          <ac:spMkLst>
            <pc:docMk/>
            <pc:sldMk cId="3597133696" sldId="276"/>
            <ac:spMk id="25" creationId="{476E21FC-95DA-F789-60E0-618BAB9CDE2C}"/>
          </ac:spMkLst>
        </pc:spChg>
        <pc:spChg chg="mod">
          <ac:chgData name="심형은" userId="S::1dt031@dataschool.msai.kr::00889155-de42-404c-8570-dbcb6154fdc0" providerId="AD" clId="Web-{D7894F9E-6CB9-1169-B53A-EB2A7B694DD1}" dt="2025-07-17T17:42:41.093" v="1998" actId="1076"/>
          <ac:spMkLst>
            <pc:docMk/>
            <pc:sldMk cId="3597133696" sldId="276"/>
            <ac:spMk id="37" creationId="{7C5E863E-D1B3-6E40-B0AF-7A0791332B37}"/>
          </ac:spMkLst>
        </pc:spChg>
        <pc:spChg chg="mod">
          <ac:chgData name="심형은" userId="S::1dt031@dataschool.msai.kr::00889155-de42-404c-8570-dbcb6154fdc0" providerId="AD" clId="Web-{D7894F9E-6CB9-1169-B53A-EB2A7B694DD1}" dt="2025-07-17T17:43:17.157" v="2008" actId="1076"/>
          <ac:spMkLst>
            <pc:docMk/>
            <pc:sldMk cId="3597133696" sldId="276"/>
            <ac:spMk id="38" creationId="{BACB227B-4928-78ED-6C92-9F65CDCC266F}"/>
          </ac:spMkLst>
        </pc:spChg>
        <pc:spChg chg="mod">
          <ac:chgData name="심형은" userId="S::1dt031@dataschool.msai.kr::00889155-de42-404c-8570-dbcb6154fdc0" providerId="AD" clId="Web-{D7894F9E-6CB9-1169-B53A-EB2A7B694DD1}" dt="2025-07-17T17:42:41.109" v="1999" actId="1076"/>
          <ac:spMkLst>
            <pc:docMk/>
            <pc:sldMk cId="3597133696" sldId="276"/>
            <ac:spMk id="40" creationId="{656456DD-7678-0DE3-618F-596E1B305473}"/>
          </ac:spMkLst>
        </pc:spChg>
        <pc:spChg chg="mod">
          <ac:chgData name="심형은" userId="S::1dt031@dataschool.msai.kr::00889155-de42-404c-8570-dbcb6154fdc0" providerId="AD" clId="Web-{D7894F9E-6CB9-1169-B53A-EB2A7B694DD1}" dt="2025-07-17T17:47:16.056" v="2117" actId="20577"/>
          <ac:spMkLst>
            <pc:docMk/>
            <pc:sldMk cId="3597133696" sldId="276"/>
            <ac:spMk id="41" creationId="{9CA57FE1-6769-01BC-3A9A-8DD0D534444E}"/>
          </ac:spMkLst>
        </pc:spChg>
        <pc:picChg chg="add mod">
          <ac:chgData name="심형은" userId="S::1dt031@dataschool.msai.kr::00889155-de42-404c-8570-dbcb6154fdc0" providerId="AD" clId="Web-{D7894F9E-6CB9-1169-B53A-EB2A7B694DD1}" dt="2025-07-17T17:43:17.189" v="2010" actId="1076"/>
          <ac:picMkLst>
            <pc:docMk/>
            <pc:sldMk cId="3597133696" sldId="276"/>
            <ac:picMk id="10" creationId="{6951BDB7-6619-6EDD-7BAC-01537FF163F6}"/>
          </ac:picMkLst>
        </pc:picChg>
        <pc:picChg chg="mod">
          <ac:chgData name="심형은" userId="S::1dt031@dataschool.msai.kr::00889155-de42-404c-8570-dbcb6154fdc0" providerId="AD" clId="Web-{D7894F9E-6CB9-1169-B53A-EB2A7B694DD1}" dt="2025-07-17T17:42:31.703" v="1995" actId="1076"/>
          <ac:picMkLst>
            <pc:docMk/>
            <pc:sldMk cId="3597133696" sldId="276"/>
            <ac:picMk id="20" creationId="{18F826CC-4483-0003-5FB1-3DBD98025DEA}"/>
          </ac:picMkLst>
        </pc:picChg>
        <pc:picChg chg="mod">
          <ac:chgData name="심형은" userId="S::1dt031@dataschool.msai.kr::00889155-de42-404c-8570-dbcb6154fdc0" providerId="AD" clId="Web-{D7894F9E-6CB9-1169-B53A-EB2A7B694DD1}" dt="2025-07-17T17:43:10.907" v="2007" actId="1076"/>
          <ac:picMkLst>
            <pc:docMk/>
            <pc:sldMk cId="3597133696" sldId="276"/>
            <ac:picMk id="21" creationId="{06F4735B-7940-FC33-3E11-079F379BBF1B}"/>
          </ac:picMkLst>
        </pc:picChg>
        <pc:picChg chg="mod">
          <ac:chgData name="심형은" userId="S::1dt031@dataschool.msai.kr::00889155-de42-404c-8570-dbcb6154fdc0" providerId="AD" clId="Web-{D7894F9E-6CB9-1169-B53A-EB2A7B694DD1}" dt="2025-07-17T17:42:41.062" v="1997" actId="1076"/>
          <ac:picMkLst>
            <pc:docMk/>
            <pc:sldMk cId="3597133696" sldId="276"/>
            <ac:picMk id="22" creationId="{E0B3B101-8379-4509-9DB0-2D79B506AFCE}"/>
          </ac:picMkLst>
        </pc:picChg>
      </pc:sldChg>
      <pc:sldChg chg="addSp delSp modSp">
        <pc:chgData name="심형은" userId="S::1dt031@dataschool.msai.kr::00889155-de42-404c-8570-dbcb6154fdc0" providerId="AD" clId="Web-{D7894F9E-6CB9-1169-B53A-EB2A7B694DD1}" dt="2025-07-17T20:36:27.109" v="6452" actId="1076"/>
        <pc:sldMkLst>
          <pc:docMk/>
          <pc:sldMk cId="4123435536" sldId="278"/>
        </pc:sldMkLst>
        <pc:spChg chg="add mod">
          <ac:chgData name="심형은" userId="S::1dt031@dataschool.msai.kr::00889155-de42-404c-8570-dbcb6154fdc0" providerId="AD" clId="Web-{D7894F9E-6CB9-1169-B53A-EB2A7B694DD1}" dt="2025-07-17T20:36:27.109" v="6452" actId="1076"/>
          <ac:spMkLst>
            <pc:docMk/>
            <pc:sldMk cId="4123435536" sldId="278"/>
            <ac:spMk id="26" creationId="{D7F7BD5F-E849-DBE8-EA7A-1C145F41447F}"/>
          </ac:spMkLst>
        </pc:spChg>
        <pc:spChg chg="add mod">
          <ac:chgData name="심형은" userId="S::1dt031@dataschool.msai.kr::00889155-de42-404c-8570-dbcb6154fdc0" providerId="AD" clId="Web-{D7894F9E-6CB9-1169-B53A-EB2A7B694DD1}" dt="2025-07-17T19:10:52.339" v="4892" actId="1076"/>
          <ac:spMkLst>
            <pc:docMk/>
            <pc:sldMk cId="4123435536" sldId="278"/>
            <ac:spMk id="40" creationId="{2C438947-43C7-FA88-6E44-1B89328E0F5C}"/>
          </ac:spMkLst>
        </pc:spChg>
        <pc:picChg chg="add mod">
          <ac:chgData name="심형은" userId="S::1dt031@dataschool.msai.kr::00889155-de42-404c-8570-dbcb6154fdc0" providerId="AD" clId="Web-{D7894F9E-6CB9-1169-B53A-EB2A7B694DD1}" dt="2025-07-17T17:59:44.912" v="2160" actId="14100"/>
          <ac:picMkLst>
            <pc:docMk/>
            <pc:sldMk cId="4123435536" sldId="278"/>
            <ac:picMk id="22" creationId="{F5250DF6-C0D3-E51A-98C8-0FE16A5B0A8A}"/>
          </ac:picMkLst>
        </pc:picChg>
      </pc:sldChg>
      <pc:sldChg chg="add del replId">
        <pc:chgData name="심형은" userId="S::1dt031@dataschool.msai.kr::00889155-de42-404c-8570-dbcb6154fdc0" providerId="AD" clId="Web-{D7894F9E-6CB9-1169-B53A-EB2A7B694DD1}" dt="2025-07-17T13:16:09.183" v="1"/>
        <pc:sldMkLst>
          <pc:docMk/>
          <pc:sldMk cId="919354851" sldId="279"/>
        </pc:sldMkLst>
      </pc:sldChg>
      <pc:sldChg chg="addSp delSp modSp add replId">
        <pc:chgData name="심형은" userId="S::1dt031@dataschool.msai.kr::00889155-de42-404c-8570-dbcb6154fdc0" providerId="AD" clId="Web-{D7894F9E-6CB9-1169-B53A-EB2A7B694DD1}" dt="2025-07-17T19:16:02.553" v="4959"/>
        <pc:sldMkLst>
          <pc:docMk/>
          <pc:sldMk cId="2985243825" sldId="279"/>
        </pc:sldMkLst>
        <pc:spChg chg="add mod">
          <ac:chgData name="심형은" userId="S::1dt031@dataschool.msai.kr::00889155-de42-404c-8570-dbcb6154fdc0" providerId="AD" clId="Web-{D7894F9E-6CB9-1169-B53A-EB2A7B694DD1}" dt="2025-07-17T16:01:21.187" v="899" actId="1076"/>
          <ac:spMkLst>
            <pc:docMk/>
            <pc:sldMk cId="2985243825" sldId="279"/>
            <ac:spMk id="7" creationId="{EE4C8B6C-D9CD-D009-2562-F3CDBA96E3B3}"/>
          </ac:spMkLst>
        </pc:spChg>
        <pc:spChg chg="mod">
          <ac:chgData name="심형은" userId="S::1dt031@dataschool.msai.kr::00889155-de42-404c-8570-dbcb6154fdc0" providerId="AD" clId="Web-{D7894F9E-6CB9-1169-B53A-EB2A7B694DD1}" dt="2025-07-17T19:15:29.270" v="4957" actId="20577"/>
          <ac:spMkLst>
            <pc:docMk/>
            <pc:sldMk cId="2985243825" sldId="279"/>
            <ac:spMk id="13" creationId="{E0E78067-1050-C97E-9877-0FD26482E712}"/>
          </ac:spMkLst>
        </pc:spChg>
        <pc:spChg chg="add mod">
          <ac:chgData name="심형은" userId="S::1dt031@dataschool.msai.kr::00889155-de42-404c-8570-dbcb6154fdc0" providerId="AD" clId="Web-{D7894F9E-6CB9-1169-B53A-EB2A7B694DD1}" dt="2025-07-17T16:20:48.351" v="1178" actId="1076"/>
          <ac:spMkLst>
            <pc:docMk/>
            <pc:sldMk cId="2985243825" sldId="279"/>
            <ac:spMk id="15" creationId="{6D0F19D6-05AE-82B6-72A0-C7B44A4FE0D9}"/>
          </ac:spMkLst>
        </pc:spChg>
        <pc:graphicFrameChg chg="mod modGraphic">
          <ac:chgData name="심형은" userId="S::1dt031@dataschool.msai.kr::00889155-de42-404c-8570-dbcb6154fdc0" providerId="AD" clId="Web-{D7894F9E-6CB9-1169-B53A-EB2A7B694DD1}" dt="2025-07-17T19:16:02.553" v="4959"/>
          <ac:graphicFrameMkLst>
            <pc:docMk/>
            <pc:sldMk cId="2985243825" sldId="279"/>
            <ac:graphicFrameMk id="9" creationId="{CDEF29B0-4010-325B-7C28-44CB658D7F85}"/>
          </ac:graphicFrameMkLst>
        </pc:graphicFrameChg>
        <pc:picChg chg="add mod">
          <ac:chgData name="심형은" userId="S::1dt031@dataschool.msai.kr::00889155-de42-404c-8570-dbcb6154fdc0" providerId="AD" clId="Web-{D7894F9E-6CB9-1169-B53A-EB2A7B694DD1}" dt="2025-07-17T16:02:00.438" v="915" actId="14100"/>
          <ac:picMkLst>
            <pc:docMk/>
            <pc:sldMk cId="2985243825" sldId="279"/>
            <ac:picMk id="2" creationId="{DF33CB7A-567B-297C-DD7C-B750DBBBF6E9}"/>
          </ac:picMkLst>
        </pc:picChg>
        <pc:picChg chg="mod">
          <ac:chgData name="심형은" userId="S::1dt031@dataschool.msai.kr::00889155-de42-404c-8570-dbcb6154fdc0" providerId="AD" clId="Web-{D7894F9E-6CB9-1169-B53A-EB2A7B694DD1}" dt="2025-07-17T16:20:48.258" v="1175" actId="1076"/>
          <ac:picMkLst>
            <pc:docMk/>
            <pc:sldMk cId="2985243825" sldId="279"/>
            <ac:picMk id="4" creationId="{5D047D18-8E4B-E6D5-43BB-47FC099C03F3}"/>
          </ac:picMkLst>
        </pc:picChg>
        <pc:picChg chg="add mod">
          <ac:chgData name="심형은" userId="S::1dt031@dataschool.msai.kr::00889155-de42-404c-8570-dbcb6154fdc0" providerId="AD" clId="Web-{D7894F9E-6CB9-1169-B53A-EB2A7B694DD1}" dt="2025-07-17T16:01:21.187" v="900" actId="1076"/>
          <ac:picMkLst>
            <pc:docMk/>
            <pc:sldMk cId="2985243825" sldId="279"/>
            <ac:picMk id="5" creationId="{99F43DDF-3B2B-BB46-AD58-803D16EF8A62}"/>
          </ac:picMkLst>
        </pc:picChg>
        <pc:picChg chg="add mod">
          <ac:chgData name="심형은" userId="S::1dt031@dataschool.msai.kr::00889155-de42-404c-8570-dbcb6154fdc0" providerId="AD" clId="Web-{D7894F9E-6CB9-1169-B53A-EB2A7B694DD1}" dt="2025-07-17T16:01:21.187" v="898" actId="1076"/>
          <ac:picMkLst>
            <pc:docMk/>
            <pc:sldMk cId="2985243825" sldId="279"/>
            <ac:picMk id="8" creationId="{DD418527-0850-4011-604F-FCC2CA697833}"/>
          </ac:picMkLst>
        </pc:picChg>
        <pc:picChg chg="add mod">
          <ac:chgData name="심형은" userId="S::1dt031@dataschool.msai.kr::00889155-de42-404c-8570-dbcb6154fdc0" providerId="AD" clId="Web-{D7894F9E-6CB9-1169-B53A-EB2A7B694DD1}" dt="2025-07-17T16:01:21.187" v="897" actId="1076"/>
          <ac:picMkLst>
            <pc:docMk/>
            <pc:sldMk cId="2985243825" sldId="279"/>
            <ac:picMk id="10" creationId="{F2B8993B-A020-B00D-729E-9EC6EB0FA153}"/>
          </ac:picMkLst>
        </pc:picChg>
        <pc:picChg chg="add mod">
          <ac:chgData name="심형은" userId="S::1dt031@dataschool.msai.kr::00889155-de42-404c-8570-dbcb6154fdc0" providerId="AD" clId="Web-{D7894F9E-6CB9-1169-B53A-EB2A7B694DD1}" dt="2025-07-17T16:01:21.187" v="895" actId="1076"/>
          <ac:picMkLst>
            <pc:docMk/>
            <pc:sldMk cId="2985243825" sldId="279"/>
            <ac:picMk id="12" creationId="{B444BF2E-8C7E-93B5-8112-9C36079346B4}"/>
          </ac:picMkLst>
        </pc:picChg>
      </pc:sldChg>
      <pc:sldChg chg="add del replId">
        <pc:chgData name="심형은" userId="S::1dt031@dataschool.msai.kr::00889155-de42-404c-8570-dbcb6154fdc0" providerId="AD" clId="Web-{D7894F9E-6CB9-1169-B53A-EB2A7B694DD1}" dt="2025-07-17T14:39:19.299" v="560"/>
        <pc:sldMkLst>
          <pc:docMk/>
          <pc:sldMk cId="371117631" sldId="280"/>
        </pc:sldMkLst>
      </pc:sldChg>
      <pc:sldChg chg="addSp delSp modSp add del ord replId">
        <pc:chgData name="심형은" userId="S::1dt031@dataschool.msai.kr::00889155-de42-404c-8570-dbcb6154fdc0" providerId="AD" clId="Web-{D7894F9E-6CB9-1169-B53A-EB2A7B694DD1}" dt="2025-07-17T17:27:37.589" v="1856"/>
        <pc:sldMkLst>
          <pc:docMk/>
          <pc:sldMk cId="1382520258" sldId="280"/>
        </pc:sldMkLst>
      </pc:sldChg>
      <pc:sldChg chg="add del replId">
        <pc:chgData name="심형은" userId="S::1dt031@dataschool.msai.kr::00889155-de42-404c-8570-dbcb6154fdc0" providerId="AD" clId="Web-{D7894F9E-6CB9-1169-B53A-EB2A7B694DD1}" dt="2025-07-17T14:30:00.386" v="429"/>
        <pc:sldMkLst>
          <pc:docMk/>
          <pc:sldMk cId="3773699191" sldId="280"/>
        </pc:sldMkLst>
      </pc:sldChg>
      <pc:sldChg chg="addSp delSp modSp add replId">
        <pc:chgData name="심형은" userId="S::1dt031@dataschool.msai.kr::00889155-de42-404c-8570-dbcb6154fdc0" providerId="AD" clId="Web-{D7894F9E-6CB9-1169-B53A-EB2A7B694DD1}" dt="2025-07-17T19:22:21.612" v="5022" actId="20577"/>
        <pc:sldMkLst>
          <pc:docMk/>
          <pc:sldMk cId="2842267600" sldId="281"/>
        </pc:sldMkLst>
        <pc:spChg chg="mod">
          <ac:chgData name="심형은" userId="S::1dt031@dataschool.msai.kr::00889155-de42-404c-8570-dbcb6154fdc0" providerId="AD" clId="Web-{D7894F9E-6CB9-1169-B53A-EB2A7B694DD1}" dt="2025-07-17T19:11:30.169" v="4899" actId="20577"/>
          <ac:spMkLst>
            <pc:docMk/>
            <pc:sldMk cId="2842267600" sldId="281"/>
            <ac:spMk id="13" creationId="{FAE15922-04A9-E370-DDD1-F4681AEEE723}"/>
          </ac:spMkLst>
        </pc:spChg>
        <pc:spChg chg="add mod">
          <ac:chgData name="심형은" userId="S::1dt031@dataschool.msai.kr::00889155-de42-404c-8570-dbcb6154fdc0" providerId="AD" clId="Web-{D7894F9E-6CB9-1169-B53A-EB2A7B694DD1}" dt="2025-07-17T17:27:32.651" v="1853" actId="1076"/>
          <ac:spMkLst>
            <pc:docMk/>
            <pc:sldMk cId="2842267600" sldId="281"/>
            <ac:spMk id="28" creationId="{31FFF825-3C85-7A1A-EC58-A304EEB7AD33}"/>
          </ac:spMkLst>
        </pc:spChg>
        <pc:spChg chg="add mod">
          <ac:chgData name="심형은" userId="S::1dt031@dataschool.msai.kr::00889155-de42-404c-8570-dbcb6154fdc0" providerId="AD" clId="Web-{D7894F9E-6CB9-1169-B53A-EB2A7B694DD1}" dt="2025-07-17T17:27:32.729" v="1855" actId="1076"/>
          <ac:spMkLst>
            <pc:docMk/>
            <pc:sldMk cId="2842267600" sldId="281"/>
            <ac:spMk id="34" creationId="{A0E9E570-656E-CF81-7EEE-525B181F483B}"/>
          </ac:spMkLst>
        </pc:spChg>
        <pc:spChg chg="mod">
          <ac:chgData name="심형은" userId="S::1dt031@dataschool.msai.kr::00889155-de42-404c-8570-dbcb6154fdc0" providerId="AD" clId="Web-{D7894F9E-6CB9-1169-B53A-EB2A7B694DD1}" dt="2025-07-17T17:57:51.455" v="2134" actId="20577"/>
          <ac:spMkLst>
            <pc:docMk/>
            <pc:sldMk cId="2842267600" sldId="281"/>
            <ac:spMk id="35" creationId="{952AFB8F-2967-7808-93DC-4F8A8AEDA4DA}"/>
          </ac:spMkLst>
        </pc:spChg>
        <pc:picChg chg="mod">
          <ac:chgData name="심형은" userId="S::1dt031@dataschool.msai.kr::00889155-de42-404c-8570-dbcb6154fdc0" providerId="AD" clId="Web-{D7894F9E-6CB9-1169-B53A-EB2A7B694DD1}" dt="2025-07-17T17:15:20.799" v="1678" actId="1076"/>
          <ac:picMkLst>
            <pc:docMk/>
            <pc:sldMk cId="2842267600" sldId="281"/>
            <ac:picMk id="4" creationId="{92B24536-F460-EAB2-39D3-D4C406A17164}"/>
          </ac:picMkLst>
        </pc:picChg>
        <pc:picChg chg="add mod">
          <ac:chgData name="심형은" userId="S::1dt031@dataschool.msai.kr::00889155-de42-404c-8570-dbcb6154fdc0" providerId="AD" clId="Web-{D7894F9E-6CB9-1169-B53A-EB2A7B694DD1}" dt="2025-07-17T17:27:32.604" v="1851" actId="1076"/>
          <ac:picMkLst>
            <pc:docMk/>
            <pc:sldMk cId="2842267600" sldId="281"/>
            <ac:picMk id="23" creationId="{874BE71F-3038-591E-338E-73179840D57B}"/>
          </ac:picMkLst>
        </pc:picChg>
      </pc:sldChg>
      <pc:sldChg chg="modSp add del">
        <pc:chgData name="심형은" userId="S::1dt031@dataschool.msai.kr::00889155-de42-404c-8570-dbcb6154fdc0" providerId="AD" clId="Web-{D7894F9E-6CB9-1169-B53A-EB2A7B694DD1}" dt="2025-07-17T20:36:58.813" v="6461"/>
        <pc:sldMkLst>
          <pc:docMk/>
          <pc:sldMk cId="647709345" sldId="282"/>
        </pc:sldMkLst>
      </pc:sldChg>
      <pc:sldChg chg="addSp modSp add">
        <pc:chgData name="심형은" userId="S::1dt031@dataschool.msai.kr::00889155-de42-404c-8570-dbcb6154fdc0" providerId="AD" clId="Web-{D7894F9E-6CB9-1169-B53A-EB2A7B694DD1}" dt="2025-07-17T20:41:19.993" v="6493" actId="20577"/>
        <pc:sldMkLst>
          <pc:docMk/>
          <pc:sldMk cId="2466116084" sldId="283"/>
        </pc:sldMkLst>
      </pc:sldChg>
    </pc:docChg>
  </pc:docChgLst>
  <pc:docChgLst>
    <pc:chgData name="김동현" userId="S::1dt003@dataschool.msai.kr::1260683c-21e8-4446-82d7-a108ba0dd643" providerId="AD" clId="Web-{A653977B-026F-374F-DD47-25C00AF690A3}"/>
    <pc:docChg chg="modSld">
      <pc:chgData name="김동현" userId="S::1dt003@dataschool.msai.kr::1260683c-21e8-4446-82d7-a108ba0dd643" providerId="AD" clId="Web-{A653977B-026F-374F-DD47-25C00AF690A3}" dt="2025-07-18T05:37:06.967" v="11"/>
      <pc:docMkLst>
        <pc:docMk/>
      </pc:docMkLst>
      <pc:sldChg chg="modSp">
        <pc:chgData name="김동현" userId="S::1dt003@dataschool.msai.kr::1260683c-21e8-4446-82d7-a108ba0dd643" providerId="AD" clId="Web-{A653977B-026F-374F-DD47-25C00AF690A3}" dt="2025-07-18T05:34:12.956" v="3" actId="1076"/>
        <pc:sldMkLst>
          <pc:docMk/>
          <pc:sldMk cId="0" sldId="256"/>
        </pc:sldMkLst>
        <pc:spChg chg="mod">
          <ac:chgData name="김동현" userId="S::1dt003@dataschool.msai.kr::1260683c-21e8-4446-82d7-a108ba0dd643" providerId="AD" clId="Web-{A653977B-026F-374F-DD47-25C00AF690A3}" dt="2025-07-18T05:34:12.956" v="3" actId="1076"/>
          <ac:spMkLst>
            <pc:docMk/>
            <pc:sldMk cId="0" sldId="256"/>
            <ac:spMk id="4" creationId="{FB0C676F-51F0-BD79-9F5B-1BE81321ED51}"/>
          </ac:spMkLst>
        </pc:spChg>
        <pc:spChg chg="mod">
          <ac:chgData name="김동현" userId="S::1dt003@dataschool.msai.kr::1260683c-21e8-4446-82d7-a108ba0dd643" providerId="AD" clId="Web-{A653977B-026F-374F-DD47-25C00AF690A3}" dt="2025-07-18T05:34:10.909" v="2" actId="1076"/>
          <ac:spMkLst>
            <pc:docMk/>
            <pc:sldMk cId="0" sldId="256"/>
            <ac:spMk id="9" creationId="{00000000-0000-0000-0000-000000000000}"/>
          </ac:spMkLst>
        </pc:spChg>
      </pc:sldChg>
      <pc:sldChg chg="addSp delSp modSp">
        <pc:chgData name="김동현" userId="S::1dt003@dataschool.msai.kr::1260683c-21e8-4446-82d7-a108ba0dd643" providerId="AD" clId="Web-{A653977B-026F-374F-DD47-25C00AF690A3}" dt="2025-07-18T05:37:06.967" v="11"/>
        <pc:sldMkLst>
          <pc:docMk/>
          <pc:sldMk cId="659309770" sldId="314"/>
        </pc:sldMkLst>
        <pc:picChg chg="mod">
          <ac:chgData name="김동현" userId="S::1dt003@dataschool.msai.kr::1260683c-21e8-4446-82d7-a108ba0dd643" providerId="AD" clId="Web-{A653977B-026F-374F-DD47-25C00AF690A3}" dt="2025-07-18T05:37:02.763" v="10" actId="14100"/>
          <ac:picMkLst>
            <pc:docMk/>
            <pc:sldMk cId="659309770" sldId="314"/>
            <ac:picMk id="4" creationId="{9FADE433-CC45-6D06-5D79-51D622654D47}"/>
          </ac:picMkLst>
        </pc:picChg>
      </pc:sldChg>
      <pc:sldChg chg="modSp">
        <pc:chgData name="김동현" userId="S::1dt003@dataschool.msai.kr::1260683c-21e8-4446-82d7-a108ba0dd643" providerId="AD" clId="Web-{A653977B-026F-374F-DD47-25C00AF690A3}" dt="2025-07-18T05:35:42.352" v="5" actId="20577"/>
        <pc:sldMkLst>
          <pc:docMk/>
          <pc:sldMk cId="2940792012" sldId="324"/>
        </pc:sldMkLst>
        <pc:spChg chg="mod">
          <ac:chgData name="김동현" userId="S::1dt003@dataschool.msai.kr::1260683c-21e8-4446-82d7-a108ba0dd643" providerId="AD" clId="Web-{A653977B-026F-374F-DD47-25C00AF690A3}" dt="2025-07-18T05:35:42.352" v="5" actId="20577"/>
          <ac:spMkLst>
            <pc:docMk/>
            <pc:sldMk cId="2940792012" sldId="324"/>
            <ac:spMk id="17" creationId="{ED983A05-298E-D90E-1118-6B0F72FF5F48}"/>
          </ac:spMkLst>
        </pc:spChg>
        <pc:spChg chg="mod">
          <ac:chgData name="김동현" userId="S::1dt003@dataschool.msai.kr::1260683c-21e8-4446-82d7-a108ba0dd643" providerId="AD" clId="Web-{A653977B-026F-374F-DD47-25C00AF690A3}" dt="2025-07-18T05:33:42.376" v="1" actId="20577"/>
          <ac:spMkLst>
            <pc:docMk/>
            <pc:sldMk cId="2940792012" sldId="324"/>
            <ac:spMk id="21" creationId="{4B57AD0E-9D9E-3B1A-5B67-6C7AB33E10F9}"/>
          </ac:spMkLst>
        </pc:spChg>
      </pc:sldChg>
    </pc:docChg>
  </pc:docChgLst>
  <pc:docChgLst>
    <pc:chgData name="오민석" userId="S::1dt035@dataschool.msai.kr::dc62bd1a-0d69-430e-ae9d-75c50eb49274" providerId="AD" clId="Web-{66D2E91C-A2B9-E745-4CE7-AC94E1039D9F}"/>
    <pc:docChg chg="modSld">
      <pc:chgData name="오민석" userId="S::1dt035@dataschool.msai.kr::dc62bd1a-0d69-430e-ae9d-75c50eb49274" providerId="AD" clId="Web-{66D2E91C-A2B9-E745-4CE7-AC94E1039D9F}" dt="2025-07-20T06:07:43.773" v="10" actId="1076"/>
      <pc:docMkLst>
        <pc:docMk/>
      </pc:docMkLst>
      <pc:sldChg chg="modSp">
        <pc:chgData name="오민석" userId="S::1dt035@dataschool.msai.kr::dc62bd1a-0d69-430e-ae9d-75c50eb49274" providerId="AD" clId="Web-{66D2E91C-A2B9-E745-4CE7-AC94E1039D9F}" dt="2025-07-20T06:06:23.142" v="0" actId="1076"/>
        <pc:sldMkLst>
          <pc:docMk/>
          <pc:sldMk cId="2842267600" sldId="281"/>
        </pc:sldMkLst>
        <pc:picChg chg="mod">
          <ac:chgData name="오민석" userId="S::1dt035@dataschool.msai.kr::dc62bd1a-0d69-430e-ae9d-75c50eb49274" providerId="AD" clId="Web-{66D2E91C-A2B9-E745-4CE7-AC94E1039D9F}" dt="2025-07-20T06:06:23.142" v="0" actId="1076"/>
          <ac:picMkLst>
            <pc:docMk/>
            <pc:sldMk cId="2842267600" sldId="281"/>
            <ac:picMk id="2" creationId="{9711079A-D55F-78E5-4A07-FA78D4288DA1}"/>
          </ac:picMkLst>
        </pc:picChg>
      </pc:sldChg>
    </pc:docChg>
  </pc:docChgLst>
  <pc:docChgLst>
    <pc:chgData name="오민석" userId="S::1dt035@dataschool.msai.kr::dc62bd1a-0d69-430e-ae9d-75c50eb49274" providerId="AD" clId="Web-{1F76CCBD-F146-6013-8376-52392AC4C87F}"/>
    <pc:docChg chg="modSld">
      <pc:chgData name="오민석" userId="S::1dt035@dataschool.msai.kr::dc62bd1a-0d69-430e-ae9d-75c50eb49274" providerId="AD" clId="Web-{1F76CCBD-F146-6013-8376-52392AC4C87F}" dt="2025-07-18T05:18:34.143" v="346" actId="20577"/>
      <pc:docMkLst>
        <pc:docMk/>
      </pc:docMkLst>
      <pc:sldChg chg="addSp delSp modSp">
        <pc:chgData name="오민석" userId="S::1dt035@dataschool.msai.kr::dc62bd1a-0d69-430e-ae9d-75c50eb49274" providerId="AD" clId="Web-{1F76CCBD-F146-6013-8376-52392AC4C87F}" dt="2025-07-18T05:09:00.860" v="308" actId="14100"/>
        <pc:sldMkLst>
          <pc:docMk/>
          <pc:sldMk cId="0" sldId="256"/>
        </pc:sldMkLst>
        <pc:spChg chg="add mod">
          <ac:chgData name="오민석" userId="S::1dt035@dataschool.msai.kr::dc62bd1a-0d69-430e-ae9d-75c50eb49274" providerId="AD" clId="Web-{1F76CCBD-F146-6013-8376-52392AC4C87F}" dt="2025-07-18T05:09:00.860" v="308" actId="14100"/>
          <ac:spMkLst>
            <pc:docMk/>
            <pc:sldMk cId="0" sldId="256"/>
            <ac:spMk id="4" creationId="{FB0C676F-51F0-BD79-9F5B-1BE81321ED51}"/>
          </ac:spMkLst>
        </pc:spChg>
      </pc:sldChg>
      <pc:sldChg chg="modSp">
        <pc:chgData name="오민석" userId="S::1dt035@dataschool.msai.kr::dc62bd1a-0d69-430e-ae9d-75c50eb49274" providerId="AD" clId="Web-{1F76CCBD-F146-6013-8376-52392AC4C87F}" dt="2025-07-18T04:55:04.048" v="38" actId="1076"/>
        <pc:sldMkLst>
          <pc:docMk/>
          <pc:sldMk cId="0" sldId="258"/>
        </pc:sldMkLst>
        <pc:spChg chg="mod">
          <ac:chgData name="오민석" userId="S::1dt035@dataschool.msai.kr::dc62bd1a-0d69-430e-ae9d-75c50eb49274" providerId="AD" clId="Web-{1F76CCBD-F146-6013-8376-52392AC4C87F}" dt="2025-07-18T04:55:04.048" v="38" actId="1076"/>
          <ac:spMkLst>
            <pc:docMk/>
            <pc:sldMk cId="0" sldId="258"/>
            <ac:spMk id="11" creationId="{00000000-0000-0000-0000-000000000000}"/>
          </ac:spMkLst>
        </pc:spChg>
        <pc:picChg chg="mod">
          <ac:chgData name="오민석" userId="S::1dt035@dataschool.msai.kr::dc62bd1a-0d69-430e-ae9d-75c50eb49274" providerId="AD" clId="Web-{1F76CCBD-F146-6013-8376-52392AC4C87F}" dt="2025-07-18T04:54:58.094" v="37" actId="1076"/>
          <ac:picMkLst>
            <pc:docMk/>
            <pc:sldMk cId="0" sldId="258"/>
            <ac:picMk id="18" creationId="{00000000-0000-0000-0000-000000000000}"/>
          </ac:picMkLst>
        </pc:picChg>
      </pc:sldChg>
      <pc:sldChg chg="modSp">
        <pc:chgData name="오민석" userId="S::1dt035@dataschool.msai.kr::dc62bd1a-0d69-430e-ae9d-75c50eb49274" providerId="AD" clId="Web-{1F76CCBD-F146-6013-8376-52392AC4C87F}" dt="2025-07-18T05:16:35.496" v="340" actId="14100"/>
        <pc:sldMkLst>
          <pc:docMk/>
          <pc:sldMk cId="4132495938" sldId="266"/>
        </pc:sldMkLst>
        <pc:spChg chg="mod">
          <ac:chgData name="오민석" userId="S::1dt035@dataschool.msai.kr::dc62bd1a-0d69-430e-ae9d-75c50eb49274" providerId="AD" clId="Web-{1F76CCBD-F146-6013-8376-52392AC4C87F}" dt="2025-07-18T05:16:35.496" v="340" actId="14100"/>
          <ac:spMkLst>
            <pc:docMk/>
            <pc:sldMk cId="4132495938" sldId="266"/>
            <ac:spMk id="43" creationId="{D77D8CCB-5F6D-DE39-F4CD-CB0F6F4952AB}"/>
          </ac:spMkLst>
        </pc:spChg>
      </pc:sldChg>
      <pc:sldChg chg="modSp">
        <pc:chgData name="오민석" userId="S::1dt035@dataschool.msai.kr::dc62bd1a-0d69-430e-ae9d-75c50eb49274" providerId="AD" clId="Web-{1F76CCBD-F146-6013-8376-52392AC4C87F}" dt="2025-07-18T05:18:34.143" v="346" actId="20577"/>
        <pc:sldMkLst>
          <pc:docMk/>
          <pc:sldMk cId="1968243215" sldId="268"/>
        </pc:sldMkLst>
        <pc:spChg chg="mod">
          <ac:chgData name="오민석" userId="S::1dt035@dataschool.msai.kr::dc62bd1a-0d69-430e-ae9d-75c50eb49274" providerId="AD" clId="Web-{1F76CCBD-F146-6013-8376-52392AC4C87F}" dt="2025-07-18T05:18:34.143" v="346" actId="20577"/>
          <ac:spMkLst>
            <pc:docMk/>
            <pc:sldMk cId="1968243215" sldId="268"/>
            <ac:spMk id="62" creationId="{41D75F4C-2461-1A06-209B-5897E44C8BA5}"/>
          </ac:spMkLst>
        </pc:spChg>
      </pc:sldChg>
      <pc:sldChg chg="modSp">
        <pc:chgData name="오민석" userId="S::1dt035@dataschool.msai.kr::dc62bd1a-0d69-430e-ae9d-75c50eb49274" providerId="AD" clId="Web-{1F76CCBD-F146-6013-8376-52392AC4C87F}" dt="2025-07-18T05:00:33.879" v="86" actId="20577"/>
        <pc:sldMkLst>
          <pc:docMk/>
          <pc:sldMk cId="2413838966" sldId="272"/>
        </pc:sldMkLst>
        <pc:spChg chg="mod">
          <ac:chgData name="오민석" userId="S::1dt035@dataschool.msai.kr::dc62bd1a-0d69-430e-ae9d-75c50eb49274" providerId="AD" clId="Web-{1F76CCBD-F146-6013-8376-52392AC4C87F}" dt="2025-07-18T05:00:33.879" v="86" actId="20577"/>
          <ac:spMkLst>
            <pc:docMk/>
            <pc:sldMk cId="2413838966" sldId="272"/>
            <ac:spMk id="6" creationId="{57316593-F7C4-39EF-22F0-527A64AC5678}"/>
          </ac:spMkLst>
        </pc:spChg>
      </pc:sldChg>
      <pc:sldChg chg="modSp">
        <pc:chgData name="오민석" userId="S::1dt035@dataschool.msai.kr::dc62bd1a-0d69-430e-ae9d-75c50eb49274" providerId="AD" clId="Web-{1F76CCBD-F146-6013-8376-52392AC4C87F}" dt="2025-07-18T05:04:08.047" v="189"/>
        <pc:sldMkLst>
          <pc:docMk/>
          <pc:sldMk cId="3597133696" sldId="276"/>
        </pc:sldMkLst>
        <pc:graphicFrameChg chg="mod modGraphic">
          <ac:chgData name="오민석" userId="S::1dt035@dataschool.msai.kr::dc62bd1a-0d69-430e-ae9d-75c50eb49274" providerId="AD" clId="Web-{1F76CCBD-F146-6013-8376-52392AC4C87F}" dt="2025-07-18T05:04:08.047" v="189"/>
          <ac:graphicFrameMkLst>
            <pc:docMk/>
            <pc:sldMk cId="3597133696" sldId="276"/>
            <ac:graphicFrameMk id="7" creationId="{108FEF68-5F23-C8FA-7C41-D1C04F402ACE}"/>
          </ac:graphicFrameMkLst>
        </pc:graphicFrameChg>
      </pc:sldChg>
      <pc:sldChg chg="addSp">
        <pc:chgData name="오민석" userId="S::1dt035@dataschool.msai.kr::dc62bd1a-0d69-430e-ae9d-75c50eb49274" providerId="AD" clId="Web-{1F76CCBD-F146-6013-8376-52392AC4C87F}" dt="2025-07-18T05:14:28.973" v="328"/>
        <pc:sldMkLst>
          <pc:docMk/>
          <pc:sldMk cId="4123435536" sldId="278"/>
        </pc:sldMkLst>
      </pc:sldChg>
      <pc:sldChg chg="addSp modSp">
        <pc:chgData name="오민석" userId="S::1dt035@dataschool.msai.kr::dc62bd1a-0d69-430e-ae9d-75c50eb49274" providerId="AD" clId="Web-{1F76CCBD-F146-6013-8376-52392AC4C87F}" dt="2025-07-18T05:14:22.785" v="326" actId="1076"/>
        <pc:sldMkLst>
          <pc:docMk/>
          <pc:sldMk cId="2985243825" sldId="279"/>
        </pc:sldMkLst>
      </pc:sldChg>
      <pc:sldChg chg="addSp modSp">
        <pc:chgData name="오민석" userId="S::1dt035@dataschool.msai.kr::dc62bd1a-0d69-430e-ae9d-75c50eb49274" providerId="AD" clId="Web-{1F76CCBD-F146-6013-8376-52392AC4C87F}" dt="2025-07-18T05:12:48.639" v="319" actId="1076"/>
        <pc:sldMkLst>
          <pc:docMk/>
          <pc:sldMk cId="2842267600" sldId="281"/>
        </pc:sldMkLst>
        <pc:picChg chg="add mod">
          <ac:chgData name="오민석" userId="S::1dt035@dataschool.msai.kr::dc62bd1a-0d69-430e-ae9d-75c50eb49274" providerId="AD" clId="Web-{1F76CCBD-F146-6013-8376-52392AC4C87F}" dt="2025-07-18T05:12:48.639" v="319" actId="1076"/>
          <ac:picMkLst>
            <pc:docMk/>
            <pc:sldMk cId="2842267600" sldId="281"/>
            <ac:picMk id="2" creationId="{9711079A-D55F-78E5-4A07-FA78D4288DA1}"/>
          </ac:picMkLst>
        </pc:picChg>
      </pc:sldChg>
      <pc:sldChg chg="addSp">
        <pc:chgData name="오민석" userId="S::1dt035@dataschool.msai.kr::dc62bd1a-0d69-430e-ae9d-75c50eb49274" providerId="AD" clId="Web-{1F76CCBD-F146-6013-8376-52392AC4C87F}" dt="2025-07-18T05:14:26.129" v="327"/>
        <pc:sldMkLst>
          <pc:docMk/>
          <pc:sldMk cId="2882549282" sldId="284"/>
        </pc:sldMkLst>
      </pc:sldChg>
      <pc:sldChg chg="modSp">
        <pc:chgData name="오민석" userId="S::1dt035@dataschool.msai.kr::dc62bd1a-0d69-430e-ae9d-75c50eb49274" providerId="AD" clId="Web-{1F76CCBD-F146-6013-8376-52392AC4C87F}" dt="2025-07-18T05:17:20.045" v="341" actId="1076"/>
        <pc:sldMkLst>
          <pc:docMk/>
          <pc:sldMk cId="1973479434" sldId="296"/>
        </pc:sldMkLst>
        <pc:spChg chg="mod">
          <ac:chgData name="오민석" userId="S::1dt035@dataschool.msai.kr::dc62bd1a-0d69-430e-ae9d-75c50eb49274" providerId="AD" clId="Web-{1F76CCBD-F146-6013-8376-52392AC4C87F}" dt="2025-07-18T05:17:20.045" v="341" actId="1076"/>
          <ac:spMkLst>
            <pc:docMk/>
            <pc:sldMk cId="1973479434" sldId="296"/>
            <ac:spMk id="26" creationId="{C85CB89B-253E-A435-A801-D187C1F9ACA1}"/>
          </ac:spMkLst>
        </pc:spChg>
      </pc:sldChg>
      <pc:sldChg chg="modSp">
        <pc:chgData name="오민석" userId="S::1dt035@dataschool.msai.kr::dc62bd1a-0d69-430e-ae9d-75c50eb49274" providerId="AD" clId="Web-{1F76CCBD-F146-6013-8376-52392AC4C87F}" dt="2025-07-18T05:07:25.933" v="216" actId="20577"/>
        <pc:sldMkLst>
          <pc:docMk/>
          <pc:sldMk cId="647709345" sldId="307"/>
        </pc:sldMkLst>
        <pc:spChg chg="mod">
          <ac:chgData name="오민석" userId="S::1dt035@dataschool.msai.kr::dc62bd1a-0d69-430e-ae9d-75c50eb49274" providerId="AD" clId="Web-{1F76CCBD-F146-6013-8376-52392AC4C87F}" dt="2025-07-18T05:07:25.933" v="216" actId="20577"/>
          <ac:spMkLst>
            <pc:docMk/>
            <pc:sldMk cId="647709345" sldId="307"/>
            <ac:spMk id="62" creationId="{5D3981D9-BE1F-0114-F651-6E8F42006154}"/>
          </ac:spMkLst>
        </pc:spChg>
      </pc:sldChg>
      <pc:sldChg chg="modSp">
        <pc:chgData name="오민석" userId="S::1dt035@dataschool.msai.kr::dc62bd1a-0d69-430e-ae9d-75c50eb49274" providerId="AD" clId="Web-{1F76CCBD-F146-6013-8376-52392AC4C87F}" dt="2025-07-18T04:58:05.745" v="72" actId="20577"/>
        <pc:sldMkLst>
          <pc:docMk/>
          <pc:sldMk cId="1431430379" sldId="309"/>
        </pc:sldMkLst>
        <pc:spChg chg="mod">
          <ac:chgData name="오민석" userId="S::1dt035@dataschool.msai.kr::dc62bd1a-0d69-430e-ae9d-75c50eb49274" providerId="AD" clId="Web-{1F76CCBD-F146-6013-8376-52392AC4C87F}" dt="2025-07-18T04:58:05.745" v="72" actId="20577"/>
          <ac:spMkLst>
            <pc:docMk/>
            <pc:sldMk cId="1431430379" sldId="309"/>
            <ac:spMk id="15" creationId="{3720F557-687D-FAC1-81C3-24BD27060207}"/>
          </ac:spMkLst>
        </pc:spChg>
        <pc:spChg chg="mod">
          <ac:chgData name="오민석" userId="S::1dt035@dataschool.msai.kr::dc62bd1a-0d69-430e-ae9d-75c50eb49274" providerId="AD" clId="Web-{1F76CCBD-F146-6013-8376-52392AC4C87F}" dt="2025-07-18T04:57:20.008" v="55" actId="20577"/>
          <ac:spMkLst>
            <pc:docMk/>
            <pc:sldMk cId="1431430379" sldId="309"/>
            <ac:spMk id="19" creationId="{DE494EC9-A445-72C8-45C2-861943341765}"/>
          </ac:spMkLst>
        </pc:spChg>
        <pc:picChg chg="mod">
          <ac:chgData name="오민석" userId="S::1dt035@dataschool.msai.kr::dc62bd1a-0d69-430e-ae9d-75c50eb49274" providerId="AD" clId="Web-{1F76CCBD-F146-6013-8376-52392AC4C87F}" dt="2025-07-18T04:56:48.757" v="42" actId="1076"/>
          <ac:picMkLst>
            <pc:docMk/>
            <pc:sldMk cId="1431430379" sldId="309"/>
            <ac:picMk id="9" creationId="{28A76B4A-FB33-D5E0-4808-979C7F78861E}"/>
          </ac:picMkLst>
        </pc:picChg>
      </pc:sldChg>
      <pc:sldChg chg="modSp">
        <pc:chgData name="오민석" userId="S::1dt035@dataschool.msai.kr::dc62bd1a-0d69-430e-ae9d-75c50eb49274" providerId="AD" clId="Web-{1F76CCBD-F146-6013-8376-52392AC4C87F}" dt="2025-07-18T05:06:29.633" v="202" actId="20577"/>
        <pc:sldMkLst>
          <pc:docMk/>
          <pc:sldMk cId="3869765142" sldId="310"/>
        </pc:sldMkLst>
        <pc:spChg chg="mod">
          <ac:chgData name="오민석" userId="S::1dt035@dataschool.msai.kr::dc62bd1a-0d69-430e-ae9d-75c50eb49274" providerId="AD" clId="Web-{1F76CCBD-F146-6013-8376-52392AC4C87F}" dt="2025-07-18T04:58:34.028" v="75" actId="20577"/>
          <ac:spMkLst>
            <pc:docMk/>
            <pc:sldMk cId="3869765142" sldId="310"/>
            <ac:spMk id="47" creationId="{76F53FF6-1C19-4F22-200A-7BC05ABA5587}"/>
          </ac:spMkLst>
        </pc:spChg>
        <pc:spChg chg="mod">
          <ac:chgData name="오민석" userId="S::1dt035@dataschool.msai.kr::dc62bd1a-0d69-430e-ae9d-75c50eb49274" providerId="AD" clId="Web-{1F76CCBD-F146-6013-8376-52392AC4C87F}" dt="2025-07-18T05:06:29.633" v="202" actId="20577"/>
          <ac:spMkLst>
            <pc:docMk/>
            <pc:sldMk cId="3869765142" sldId="310"/>
            <ac:spMk id="62" creationId="{26C3B791-4302-C64D-D601-DA8EBB7EEF38}"/>
          </ac:spMkLst>
        </pc:spChg>
      </pc:sldChg>
      <pc:sldChg chg="modSp">
        <pc:chgData name="오민석" userId="S::1dt035@dataschool.msai.kr::dc62bd1a-0d69-430e-ae9d-75c50eb49274" providerId="AD" clId="Web-{1F76CCBD-F146-6013-8376-52392AC4C87F}" dt="2025-07-18T04:58:36.685" v="77" actId="20577"/>
        <pc:sldMkLst>
          <pc:docMk/>
          <pc:sldMk cId="2666235975" sldId="311"/>
        </pc:sldMkLst>
        <pc:spChg chg="mod">
          <ac:chgData name="오민석" userId="S::1dt035@dataschool.msai.kr::dc62bd1a-0d69-430e-ae9d-75c50eb49274" providerId="AD" clId="Web-{1F76CCBD-F146-6013-8376-52392AC4C87F}" dt="2025-07-18T04:58:36.685" v="77" actId="20577"/>
          <ac:spMkLst>
            <pc:docMk/>
            <pc:sldMk cId="2666235975" sldId="311"/>
            <ac:spMk id="47" creationId="{45D2CA8A-E136-2019-4B5F-DAFE6EAB9FCA}"/>
          </ac:spMkLst>
        </pc:spChg>
      </pc:sldChg>
      <pc:sldChg chg="modSp">
        <pc:chgData name="오민석" userId="S::1dt035@dataschool.msai.kr::dc62bd1a-0d69-430e-ae9d-75c50eb49274" providerId="AD" clId="Web-{1F76CCBD-F146-6013-8376-52392AC4C87F}" dt="2025-07-18T04:58:39.341" v="79" actId="20577"/>
        <pc:sldMkLst>
          <pc:docMk/>
          <pc:sldMk cId="3195157562" sldId="312"/>
        </pc:sldMkLst>
        <pc:spChg chg="mod">
          <ac:chgData name="오민석" userId="S::1dt035@dataschool.msai.kr::dc62bd1a-0d69-430e-ae9d-75c50eb49274" providerId="AD" clId="Web-{1F76CCBD-F146-6013-8376-52392AC4C87F}" dt="2025-07-18T04:58:39.341" v="79" actId="20577"/>
          <ac:spMkLst>
            <pc:docMk/>
            <pc:sldMk cId="3195157562" sldId="312"/>
            <ac:spMk id="47" creationId="{7FFCF617-B52C-9068-2E52-E7E1C06322A5}"/>
          </ac:spMkLst>
        </pc:spChg>
      </pc:sldChg>
      <pc:sldChg chg="modSp">
        <pc:chgData name="오민석" userId="S::1dt035@dataschool.msai.kr::dc62bd1a-0d69-430e-ae9d-75c50eb49274" providerId="AD" clId="Web-{1F76CCBD-F146-6013-8376-52392AC4C87F}" dt="2025-07-18T04:58:43.513" v="80" actId="20577"/>
        <pc:sldMkLst>
          <pc:docMk/>
          <pc:sldMk cId="2944397715" sldId="313"/>
        </pc:sldMkLst>
        <pc:spChg chg="mod">
          <ac:chgData name="오민석" userId="S::1dt035@dataschool.msai.kr::dc62bd1a-0d69-430e-ae9d-75c50eb49274" providerId="AD" clId="Web-{1F76CCBD-F146-6013-8376-52392AC4C87F}" dt="2025-07-18T04:58:43.513" v="80" actId="20577"/>
          <ac:spMkLst>
            <pc:docMk/>
            <pc:sldMk cId="2944397715" sldId="313"/>
            <ac:spMk id="47" creationId="{E5CFDD01-02D4-2998-4485-ED5617D684CB}"/>
          </ac:spMkLst>
        </pc:spChg>
      </pc:sldChg>
      <pc:sldChg chg="modSp">
        <pc:chgData name="오민석" userId="S::1dt035@dataschool.msai.kr::dc62bd1a-0d69-430e-ae9d-75c50eb49274" providerId="AD" clId="Web-{1F76CCBD-F146-6013-8376-52392AC4C87F}" dt="2025-07-18T05:08:38.328" v="304"/>
        <pc:sldMkLst>
          <pc:docMk/>
          <pc:sldMk cId="659309770" sldId="314"/>
        </pc:sldMkLst>
      </pc:sldChg>
      <pc:sldChg chg="addSp delSp modSp">
        <pc:chgData name="오민석" userId="S::1dt035@dataschool.msai.kr::dc62bd1a-0d69-430e-ae9d-75c50eb49274" providerId="AD" clId="Web-{1F76CCBD-F146-6013-8376-52392AC4C87F}" dt="2025-07-18T05:15:48.462" v="337"/>
        <pc:sldMkLst>
          <pc:docMk/>
          <pc:sldMk cId="0" sldId="315"/>
        </pc:sldMkLst>
        <pc:graphicFrameChg chg="mod modGraphic">
          <ac:chgData name="오민석" userId="S::1dt035@dataschool.msai.kr::dc62bd1a-0d69-430e-ae9d-75c50eb49274" providerId="AD" clId="Web-{1F76CCBD-F146-6013-8376-52392AC4C87F}" dt="2025-07-18T04:54:20.623" v="34" actId="1076"/>
          <ac:graphicFrameMkLst>
            <pc:docMk/>
            <pc:sldMk cId="0" sldId="315"/>
            <ac:graphicFrameMk id="2" creationId="{CDC69CEA-ABD6-1378-24DF-AB3B8B4C5B0F}"/>
          </ac:graphicFrameMkLst>
        </pc:graphicFrameChg>
        <pc:picChg chg="mod">
          <ac:chgData name="오민석" userId="S::1dt035@dataschool.msai.kr::dc62bd1a-0d69-430e-ae9d-75c50eb49274" providerId="AD" clId="Web-{1F76CCBD-F146-6013-8376-52392AC4C87F}" dt="2025-07-18T04:54:23.717" v="35" actId="1076"/>
          <ac:picMkLst>
            <pc:docMk/>
            <pc:sldMk cId="0" sldId="315"/>
            <ac:picMk id="60" creationId="{4D5BBFB6-7586-0C5C-8257-BADE2B6AD034}"/>
          </ac:picMkLst>
        </pc:picChg>
      </pc:sldChg>
      <pc:sldChg chg="addSp delSp modSp">
        <pc:chgData name="오민석" userId="S::1dt035@dataschool.msai.kr::dc62bd1a-0d69-430e-ae9d-75c50eb49274" providerId="AD" clId="Web-{1F76CCBD-F146-6013-8376-52392AC4C87F}" dt="2025-07-18T05:15:46.883" v="336"/>
        <pc:sldMkLst>
          <pc:docMk/>
          <pc:sldMk cId="1121531844" sldId="316"/>
        </pc:sldMkLst>
      </pc:sldChg>
      <pc:sldChg chg="modSp">
        <pc:chgData name="오민석" userId="S::1dt035@dataschool.msai.kr::dc62bd1a-0d69-430e-ae9d-75c50eb49274" providerId="AD" clId="Web-{1F76CCBD-F146-6013-8376-52392AC4C87F}" dt="2025-07-18T05:17:29.155" v="342" actId="1076"/>
        <pc:sldMkLst>
          <pc:docMk/>
          <pc:sldMk cId="2389988027" sldId="317"/>
        </pc:sldMkLst>
        <pc:spChg chg="mod">
          <ac:chgData name="오민석" userId="S::1dt035@dataschool.msai.kr::dc62bd1a-0d69-430e-ae9d-75c50eb49274" providerId="AD" clId="Web-{1F76CCBD-F146-6013-8376-52392AC4C87F}" dt="2025-07-18T05:17:29.155" v="342" actId="1076"/>
          <ac:spMkLst>
            <pc:docMk/>
            <pc:sldMk cId="2389988027" sldId="317"/>
            <ac:spMk id="7" creationId="{C1C61233-7E41-E46C-FDF2-865D67B240BC}"/>
          </ac:spMkLst>
        </pc:spChg>
      </pc:sldChg>
      <pc:sldChg chg="modSp">
        <pc:chgData name="오민석" userId="S::1dt035@dataschool.msai.kr::dc62bd1a-0d69-430e-ae9d-75c50eb49274" providerId="AD" clId="Web-{1F76CCBD-F146-6013-8376-52392AC4C87F}" dt="2025-07-18T05:17:37.593" v="343" actId="1076"/>
        <pc:sldMkLst>
          <pc:docMk/>
          <pc:sldMk cId="1310371637" sldId="318"/>
        </pc:sldMkLst>
        <pc:spChg chg="mod">
          <ac:chgData name="오민석" userId="S::1dt035@dataschool.msai.kr::dc62bd1a-0d69-430e-ae9d-75c50eb49274" providerId="AD" clId="Web-{1F76CCBD-F146-6013-8376-52392AC4C87F}" dt="2025-07-18T05:17:37.593" v="343" actId="1076"/>
          <ac:spMkLst>
            <pc:docMk/>
            <pc:sldMk cId="1310371637" sldId="318"/>
            <ac:spMk id="9" creationId="{DBBF5C39-9B82-145A-C10D-73573B9CFC39}"/>
          </ac:spMkLst>
        </pc:spChg>
      </pc:sldChg>
      <pc:sldChg chg="modSp">
        <pc:chgData name="오민석" userId="S::1dt035@dataschool.msai.kr::dc62bd1a-0d69-430e-ae9d-75c50eb49274" providerId="AD" clId="Web-{1F76CCBD-F146-6013-8376-52392AC4C87F}" dt="2025-07-18T05:17:52.719" v="344" actId="1076"/>
        <pc:sldMkLst>
          <pc:docMk/>
          <pc:sldMk cId="2840500953" sldId="320"/>
        </pc:sldMkLst>
        <pc:spChg chg="mod">
          <ac:chgData name="오민석" userId="S::1dt035@dataschool.msai.kr::dc62bd1a-0d69-430e-ae9d-75c50eb49274" providerId="AD" clId="Web-{1F76CCBD-F146-6013-8376-52392AC4C87F}" dt="2025-07-18T05:17:52.719" v="344" actId="1076"/>
          <ac:spMkLst>
            <pc:docMk/>
            <pc:sldMk cId="2840500953" sldId="320"/>
            <ac:spMk id="7" creationId="{491B6609-8832-0BF7-784D-2654A1EEB2FB}"/>
          </ac:spMkLst>
        </pc:spChg>
      </pc:sldChg>
      <pc:sldChg chg="addSp modSp">
        <pc:chgData name="오민석" userId="S::1dt035@dataschool.msai.kr::dc62bd1a-0d69-430e-ae9d-75c50eb49274" providerId="AD" clId="Web-{1F76CCBD-F146-6013-8376-52392AC4C87F}" dt="2025-07-18T05:11:48.354" v="315" actId="1076"/>
        <pc:sldMkLst>
          <pc:docMk/>
          <pc:sldMk cId="3353929703" sldId="335"/>
        </pc:sldMkLst>
      </pc:sldChg>
    </pc:docChg>
  </pc:docChgLst>
  <pc:docChgLst>
    <pc:chgData name="김동현" userId="S::1dt003@dataschool.msai.kr::1260683c-21e8-4446-82d7-a108ba0dd643" providerId="AD" clId="Web-{03FE4A99-F286-BAC5-2BDC-4F6E2C82BAD2}"/>
    <pc:docChg chg="modSld">
      <pc:chgData name="김동현" userId="S::1dt003@dataschool.msai.kr::1260683c-21e8-4446-82d7-a108ba0dd643" providerId="AD" clId="Web-{03FE4A99-F286-BAC5-2BDC-4F6E2C82BAD2}" dt="2025-07-21T00:49:14.140" v="7" actId="20577"/>
      <pc:docMkLst>
        <pc:docMk/>
      </pc:docMkLst>
      <pc:sldChg chg="modSp">
        <pc:chgData name="김동현" userId="S::1dt003@dataschool.msai.kr::1260683c-21e8-4446-82d7-a108ba0dd643" providerId="AD" clId="Web-{03FE4A99-F286-BAC5-2BDC-4F6E2C82BAD2}" dt="2025-07-21T00:49:14.140" v="7" actId="20577"/>
        <pc:sldMkLst>
          <pc:docMk/>
          <pc:sldMk cId="3265521296" sldId="267"/>
        </pc:sldMkLst>
        <pc:spChg chg="mod">
          <ac:chgData name="김동현" userId="S::1dt003@dataschool.msai.kr::1260683c-21e8-4446-82d7-a108ba0dd643" providerId="AD" clId="Web-{03FE4A99-F286-BAC5-2BDC-4F6E2C82BAD2}" dt="2025-07-21T00:49:14.140" v="7" actId="20577"/>
          <ac:spMkLst>
            <pc:docMk/>
            <pc:sldMk cId="3265521296" sldId="267"/>
            <ac:spMk id="8" creationId="{36179DE8-E3F8-375D-7953-23BD8C6AC014}"/>
          </ac:spMkLst>
        </pc:spChg>
      </pc:sldChg>
      <pc:sldChg chg="modSp">
        <pc:chgData name="김동현" userId="S::1dt003@dataschool.msai.kr::1260683c-21e8-4446-82d7-a108ba0dd643" providerId="AD" clId="Web-{03FE4A99-F286-BAC5-2BDC-4F6E2C82BAD2}" dt="2025-07-21T00:48:44.998" v="2" actId="1076"/>
        <pc:sldMkLst>
          <pc:docMk/>
          <pc:sldMk cId="0" sldId="315"/>
        </pc:sldMkLst>
        <pc:spChg chg="mod">
          <ac:chgData name="김동현" userId="S::1dt003@dataschool.msai.kr::1260683c-21e8-4446-82d7-a108ba0dd643" providerId="AD" clId="Web-{03FE4A99-F286-BAC5-2BDC-4F6E2C82BAD2}" dt="2025-07-21T00:48:41.186" v="1" actId="1076"/>
          <ac:spMkLst>
            <pc:docMk/>
            <pc:sldMk cId="0" sldId="315"/>
            <ac:spMk id="25" creationId="{BAE79517-4196-B6E2-C910-9566C61013A3}"/>
          </ac:spMkLst>
        </pc:spChg>
        <pc:picChg chg="mod">
          <ac:chgData name="김동현" userId="S::1dt003@dataschool.msai.kr::1260683c-21e8-4446-82d7-a108ba0dd643" providerId="AD" clId="Web-{03FE4A99-F286-BAC5-2BDC-4F6E2C82BAD2}" dt="2025-07-21T00:48:44.998" v="2" actId="1076"/>
          <ac:picMkLst>
            <pc:docMk/>
            <pc:sldMk cId="0" sldId="315"/>
            <ac:picMk id="23" creationId="{D1324222-76F6-CAEF-0AD5-63EC0E6966A6}"/>
          </ac:picMkLst>
        </pc:picChg>
      </pc:sldChg>
      <pc:sldChg chg="modSp">
        <pc:chgData name="김동현" userId="S::1dt003@dataschool.msai.kr::1260683c-21e8-4446-82d7-a108ba0dd643" providerId="AD" clId="Web-{03FE4A99-F286-BAC5-2BDC-4F6E2C82BAD2}" dt="2025-07-21T00:49:05.765" v="6" actId="14100"/>
        <pc:sldMkLst>
          <pc:docMk/>
          <pc:sldMk cId="1121531844" sldId="316"/>
        </pc:sldMkLst>
        <pc:spChg chg="mod">
          <ac:chgData name="김동현" userId="S::1dt003@dataschool.msai.kr::1260683c-21e8-4446-82d7-a108ba0dd643" providerId="AD" clId="Web-{03FE4A99-F286-BAC5-2BDC-4F6E2C82BAD2}" dt="2025-07-21T00:49:05.765" v="6" actId="14100"/>
          <ac:spMkLst>
            <pc:docMk/>
            <pc:sldMk cId="1121531844" sldId="316"/>
            <ac:spMk id="1040" creationId="{48424A57-0ACD-443E-8F92-46C6DB1E13AA}"/>
          </ac:spMkLst>
        </pc:spChg>
      </pc:sldChg>
    </pc:docChg>
  </pc:docChgLst>
  <pc:docChgLst>
    <pc:chgData name="심형은" userId="S::1dt031@dataschool.msai.kr::00889155-de42-404c-8570-dbcb6154fdc0" providerId="AD" clId="Web-{A3309EB7-933D-FD8A-95BC-5C701764C79B}"/>
    <pc:docChg chg="modSld">
      <pc:chgData name="심형은" userId="S::1dt031@dataschool.msai.kr::00889155-de42-404c-8570-dbcb6154fdc0" providerId="AD" clId="Web-{A3309EB7-933D-FD8A-95BC-5C701764C79B}" dt="2025-07-21T02:37:40.357" v="75" actId="1076"/>
      <pc:docMkLst>
        <pc:docMk/>
      </pc:docMkLst>
      <pc:sldChg chg="modSp">
        <pc:chgData name="심형은" userId="S::1dt031@dataschool.msai.kr::00889155-de42-404c-8570-dbcb6154fdc0" providerId="AD" clId="Web-{A3309EB7-933D-FD8A-95BC-5C701764C79B}" dt="2025-07-19T14:49:33.989" v="34" actId="1076"/>
        <pc:sldMkLst>
          <pc:docMk/>
          <pc:sldMk cId="2842267600" sldId="281"/>
        </pc:sldMkLst>
        <pc:spChg chg="mod">
          <ac:chgData name="심형은" userId="S::1dt031@dataschool.msai.kr::00889155-de42-404c-8570-dbcb6154fdc0" providerId="AD" clId="Web-{A3309EB7-933D-FD8A-95BC-5C701764C79B}" dt="2025-07-19T14:49:33.927" v="32" actId="1076"/>
          <ac:spMkLst>
            <pc:docMk/>
            <pc:sldMk cId="2842267600" sldId="281"/>
            <ac:spMk id="13" creationId="{FAE15922-04A9-E370-DDD1-F4681AEEE723}"/>
          </ac:spMkLst>
        </pc:spChg>
        <pc:spChg chg="mod">
          <ac:chgData name="심형은" userId="S::1dt031@dataschool.msai.kr::00889155-de42-404c-8570-dbcb6154fdc0" providerId="AD" clId="Web-{A3309EB7-933D-FD8A-95BC-5C701764C79B}" dt="2025-07-19T14:49:28.254" v="25" actId="1076"/>
          <ac:spMkLst>
            <pc:docMk/>
            <pc:sldMk cId="2842267600" sldId="281"/>
            <ac:spMk id="28" creationId="{31FFF825-3C85-7A1A-EC58-A304EEB7AD33}"/>
          </ac:spMkLst>
        </pc:spChg>
        <pc:spChg chg="mod">
          <ac:chgData name="심형은" userId="S::1dt031@dataschool.msai.kr::00889155-de42-404c-8570-dbcb6154fdc0" providerId="AD" clId="Web-{A3309EB7-933D-FD8A-95BC-5C701764C79B}" dt="2025-07-19T14:49:28.286" v="26" actId="1076"/>
          <ac:spMkLst>
            <pc:docMk/>
            <pc:sldMk cId="2842267600" sldId="281"/>
            <ac:spMk id="34" creationId="{A0E9E570-656E-CF81-7EEE-525B181F483B}"/>
          </ac:spMkLst>
        </pc:spChg>
        <pc:spChg chg="mod">
          <ac:chgData name="심형은" userId="S::1dt031@dataschool.msai.kr::00889155-de42-404c-8570-dbcb6154fdc0" providerId="AD" clId="Web-{A3309EB7-933D-FD8A-95BC-5C701764C79B}" dt="2025-07-19T14:49:33.973" v="33" actId="1076"/>
          <ac:spMkLst>
            <pc:docMk/>
            <pc:sldMk cId="2842267600" sldId="281"/>
            <ac:spMk id="35" creationId="{952AFB8F-2967-7808-93DC-4F8A8AEDA4DA}"/>
          </ac:spMkLst>
        </pc:spChg>
        <pc:picChg chg="mod">
          <ac:chgData name="심형은" userId="S::1dt031@dataschool.msai.kr::00889155-de42-404c-8570-dbcb6154fdc0" providerId="AD" clId="Web-{A3309EB7-933D-FD8A-95BC-5C701764C79B}" dt="2025-07-19T14:49:33.880" v="30" actId="1076"/>
          <ac:picMkLst>
            <pc:docMk/>
            <pc:sldMk cId="2842267600" sldId="281"/>
            <ac:picMk id="4" creationId="{92B24536-F460-EAB2-39D3-D4C406A17164}"/>
          </ac:picMkLst>
        </pc:picChg>
        <pc:picChg chg="mod">
          <ac:chgData name="심형은" userId="S::1dt031@dataschool.msai.kr::00889155-de42-404c-8570-dbcb6154fdc0" providerId="AD" clId="Web-{A3309EB7-933D-FD8A-95BC-5C701764C79B}" dt="2025-07-19T14:49:28.364" v="29" actId="1076"/>
          <ac:picMkLst>
            <pc:docMk/>
            <pc:sldMk cId="2842267600" sldId="281"/>
            <ac:picMk id="5" creationId="{8D125E7E-280F-B60B-30B9-8B6ADD27EA6C}"/>
          </ac:picMkLst>
        </pc:picChg>
        <pc:picChg chg="mod">
          <ac:chgData name="심형은" userId="S::1dt031@dataschool.msai.kr::00889155-de42-404c-8570-dbcb6154fdc0" providerId="AD" clId="Web-{A3309EB7-933D-FD8A-95BC-5C701764C79B}" dt="2025-07-19T14:49:33.895" v="31" actId="1076"/>
          <ac:picMkLst>
            <pc:docMk/>
            <pc:sldMk cId="2842267600" sldId="281"/>
            <ac:picMk id="7" creationId="{0D5A78A1-883F-F790-EEFA-41D47ED98AED}"/>
          </ac:picMkLst>
        </pc:picChg>
        <pc:picChg chg="mod">
          <ac:chgData name="심형은" userId="S::1dt031@dataschool.msai.kr::00889155-de42-404c-8570-dbcb6154fdc0" providerId="AD" clId="Web-{A3309EB7-933D-FD8A-95BC-5C701764C79B}" dt="2025-07-19T14:49:28.223" v="24" actId="1076"/>
          <ac:picMkLst>
            <pc:docMk/>
            <pc:sldMk cId="2842267600" sldId="281"/>
            <ac:picMk id="23" creationId="{874BE71F-3038-591E-338E-73179840D57B}"/>
          </ac:picMkLst>
        </pc:picChg>
        <pc:picChg chg="mod">
          <ac:chgData name="심형은" userId="S::1dt031@dataschool.msai.kr::00889155-de42-404c-8570-dbcb6154fdc0" providerId="AD" clId="Web-{A3309EB7-933D-FD8A-95BC-5C701764C79B}" dt="2025-07-19T14:49:33.989" v="34" actId="1076"/>
          <ac:picMkLst>
            <pc:docMk/>
            <pc:sldMk cId="2842267600" sldId="281"/>
            <ac:picMk id="1026" creationId="{3D04951C-2C83-26EA-6F8C-109F1E5F9351}"/>
          </ac:picMkLst>
        </pc:picChg>
        <pc:picChg chg="mod">
          <ac:chgData name="심형은" userId="S::1dt031@dataschool.msai.kr::00889155-de42-404c-8570-dbcb6154fdc0" providerId="AD" clId="Web-{A3309EB7-933D-FD8A-95BC-5C701764C79B}" dt="2025-07-19T14:49:28.332" v="28" actId="1076"/>
          <ac:picMkLst>
            <pc:docMk/>
            <pc:sldMk cId="2842267600" sldId="281"/>
            <ac:picMk id="1028" creationId="{E2B35CA1-9739-CAD5-A23C-49766E25FF16}"/>
          </ac:picMkLst>
        </pc:picChg>
      </pc:sldChg>
      <pc:sldChg chg="modSp">
        <pc:chgData name="심형은" userId="S::1dt031@dataschool.msai.kr::00889155-de42-404c-8570-dbcb6154fdc0" providerId="AD" clId="Web-{A3309EB7-933D-FD8A-95BC-5C701764C79B}" dt="2025-07-21T02:03:17.818" v="59" actId="1076"/>
        <pc:sldMkLst>
          <pc:docMk/>
          <pc:sldMk cId="2882549282" sldId="284"/>
        </pc:sldMkLst>
        <pc:spChg chg="mod">
          <ac:chgData name="심형은" userId="S::1dt031@dataschool.msai.kr::00889155-de42-404c-8570-dbcb6154fdc0" providerId="AD" clId="Web-{A3309EB7-933D-FD8A-95BC-5C701764C79B}" dt="2025-07-21T02:03:17.818" v="59" actId="1076"/>
          <ac:spMkLst>
            <pc:docMk/>
            <pc:sldMk cId="2882549282" sldId="284"/>
            <ac:spMk id="47" creationId="{C6C4834A-888F-1520-1082-2D97CAB98033}"/>
          </ac:spMkLst>
        </pc:spChg>
        <pc:graphicFrameChg chg="mod modGraphic">
          <ac:chgData name="심형은" userId="S::1dt031@dataschool.msai.kr::00889155-de42-404c-8570-dbcb6154fdc0" providerId="AD" clId="Web-{A3309EB7-933D-FD8A-95BC-5C701764C79B}" dt="2025-07-21T02:03:12.208" v="58"/>
          <ac:graphicFrameMkLst>
            <pc:docMk/>
            <pc:sldMk cId="2882549282" sldId="284"/>
            <ac:graphicFrameMk id="8" creationId="{16A39095-ADFB-A705-FC63-A3022812BE78}"/>
          </ac:graphicFrameMkLst>
        </pc:graphicFrameChg>
      </pc:sldChg>
      <pc:sldChg chg="modSp">
        <pc:chgData name="심형은" userId="S::1dt031@dataschool.msai.kr::00889155-de42-404c-8570-dbcb6154fdc0" providerId="AD" clId="Web-{A3309EB7-933D-FD8A-95BC-5C701764C79B}" dt="2025-07-21T02:37:40.357" v="75" actId="1076"/>
        <pc:sldMkLst>
          <pc:docMk/>
          <pc:sldMk cId="404580912" sldId="286"/>
        </pc:sldMkLst>
        <pc:picChg chg="mod">
          <ac:chgData name="심형은" userId="S::1dt031@dataschool.msai.kr::00889155-de42-404c-8570-dbcb6154fdc0" providerId="AD" clId="Web-{A3309EB7-933D-FD8A-95BC-5C701764C79B}" dt="2025-07-21T02:37:40.357" v="75" actId="1076"/>
          <ac:picMkLst>
            <pc:docMk/>
            <pc:sldMk cId="404580912" sldId="286"/>
            <ac:picMk id="11" creationId="{7C8AE5E7-CC11-9615-B886-BB1055099B5E}"/>
          </ac:picMkLst>
        </pc:picChg>
        <pc:picChg chg="mod modCrop">
          <ac:chgData name="심형은" userId="S::1dt031@dataschool.msai.kr::00889155-de42-404c-8570-dbcb6154fdc0" providerId="AD" clId="Web-{A3309EB7-933D-FD8A-95BC-5C701764C79B}" dt="2025-07-21T02:15:47.797" v="73"/>
          <ac:picMkLst>
            <pc:docMk/>
            <pc:sldMk cId="404580912" sldId="286"/>
            <ac:picMk id="27" creationId="{F82363F4-3A43-A09C-DB1D-3FA933A3BEE9}"/>
          </ac:picMkLst>
        </pc:picChg>
      </pc:sldChg>
      <pc:sldChg chg="addSp delSp modSp">
        <pc:chgData name="심형은" userId="S::1dt031@dataschool.msai.kr::00889155-de42-404c-8570-dbcb6154fdc0" providerId="AD" clId="Web-{A3309EB7-933D-FD8A-95BC-5C701764C79B}" dt="2025-07-20T15:45:14.819" v="41"/>
        <pc:sldMkLst>
          <pc:docMk/>
          <pc:sldMk cId="2248363203" sldId="343"/>
        </pc:sldMkLst>
        <pc:picChg chg="add del mod modCrop">
          <ac:chgData name="심형은" userId="S::1dt031@dataschool.msai.kr::00889155-de42-404c-8570-dbcb6154fdc0" providerId="AD" clId="Web-{A3309EB7-933D-FD8A-95BC-5C701764C79B}" dt="2025-07-20T15:45:14.819" v="41"/>
          <ac:picMkLst>
            <pc:docMk/>
            <pc:sldMk cId="2248363203" sldId="343"/>
            <ac:picMk id="3" creationId="{4827A73F-0F4F-185A-07EC-98BCA09C7848}"/>
          </ac:picMkLst>
        </pc:picChg>
      </pc:sldChg>
    </pc:docChg>
  </pc:docChgLst>
  <pc:docChgLst>
    <pc:chgData name="오민석" userId="S::1dt035@dataschool.msai.kr::dc62bd1a-0d69-430e-ae9d-75c50eb49274" providerId="AD" clId="Web-{9580A6F8-7746-9654-A781-2B1AB9D37D18}"/>
    <pc:docChg chg="modSld">
      <pc:chgData name="오민석" userId="S::1dt035@dataschool.msai.kr::dc62bd1a-0d69-430e-ae9d-75c50eb49274" providerId="AD" clId="Web-{9580A6F8-7746-9654-A781-2B1AB9D37D18}" dt="2025-07-21T02:03:48.037" v="53" actId="14100"/>
      <pc:docMkLst>
        <pc:docMk/>
      </pc:docMkLst>
      <pc:sldChg chg="modNotes">
        <pc:chgData name="오민석" userId="S::1dt035@dataschool.msai.kr::dc62bd1a-0d69-430e-ae9d-75c50eb49274" providerId="AD" clId="Web-{9580A6F8-7746-9654-A781-2B1AB9D37D18}" dt="2025-07-21T01:12:11.230" v="40"/>
        <pc:sldMkLst>
          <pc:docMk/>
          <pc:sldMk cId="0" sldId="258"/>
        </pc:sldMkLst>
      </pc:sldChg>
      <pc:sldChg chg="modNotes">
        <pc:chgData name="오민석" userId="S::1dt035@dataschool.msai.kr::dc62bd1a-0d69-430e-ae9d-75c50eb49274" providerId="AD" clId="Web-{9580A6F8-7746-9654-A781-2B1AB9D37D18}" dt="2025-07-21T01:32:28.105" v="52"/>
        <pc:sldMkLst>
          <pc:docMk/>
          <pc:sldMk cId="0" sldId="261"/>
        </pc:sldMkLst>
      </pc:sldChg>
      <pc:sldChg chg="modSp">
        <pc:chgData name="오민석" userId="S::1dt035@dataschool.msai.kr::dc62bd1a-0d69-430e-ae9d-75c50eb49274" providerId="AD" clId="Web-{9580A6F8-7746-9654-A781-2B1AB9D37D18}" dt="2025-07-21T02:03:48.037" v="53" actId="14100"/>
        <pc:sldMkLst>
          <pc:docMk/>
          <pc:sldMk cId="2248363203" sldId="343"/>
        </pc:sldMkLst>
        <pc:picChg chg="mod">
          <ac:chgData name="오민석" userId="S::1dt035@dataschool.msai.kr::dc62bd1a-0d69-430e-ae9d-75c50eb49274" providerId="AD" clId="Web-{9580A6F8-7746-9654-A781-2B1AB9D37D18}" dt="2025-07-21T02:03:48.037" v="53" actId="14100"/>
          <ac:picMkLst>
            <pc:docMk/>
            <pc:sldMk cId="2248363203" sldId="343"/>
            <ac:picMk id="5" creationId="{5B906CA0-C479-2659-53F6-CD9F4579EF41}"/>
          </ac:picMkLst>
        </pc:picChg>
      </pc:sldChg>
    </pc:docChg>
  </pc:docChgLst>
  <pc:docChgLst>
    <pc:chgData name="정민철" userId="S::1dt051@dataschool.msai.kr::46d9e1e3-50da-4a0c-a7d6-958621c1d3e5" providerId="AD" clId="Web-{133F17A1-53CA-B694-469B-8B6599B4F4D0}"/>
    <pc:docChg chg="addSld delSld modSld sldOrd">
      <pc:chgData name="정민철" userId="S::1dt051@dataschool.msai.kr::46d9e1e3-50da-4a0c-a7d6-958621c1d3e5" providerId="AD" clId="Web-{133F17A1-53CA-B694-469B-8B6599B4F4D0}" dt="2025-07-18T08:34:31.505" v="624"/>
      <pc:docMkLst>
        <pc:docMk/>
      </pc:docMkLst>
      <pc:sldChg chg="modSp">
        <pc:chgData name="정민철" userId="S::1dt051@dataschool.msai.kr::46d9e1e3-50da-4a0c-a7d6-958621c1d3e5" providerId="AD" clId="Web-{133F17A1-53CA-B694-469B-8B6599B4F4D0}" dt="2025-07-18T05:44:47.465" v="198" actId="1076"/>
        <pc:sldMkLst>
          <pc:docMk/>
          <pc:sldMk cId="0" sldId="262"/>
        </pc:sldMkLst>
        <pc:spChg chg="mod">
          <ac:chgData name="정민철" userId="S::1dt051@dataschool.msai.kr::46d9e1e3-50da-4a0c-a7d6-958621c1d3e5" providerId="AD" clId="Web-{133F17A1-53CA-B694-469B-8B6599B4F4D0}" dt="2025-07-18T05:44:42.714" v="197" actId="1076"/>
          <ac:spMkLst>
            <pc:docMk/>
            <pc:sldMk cId="0" sldId="262"/>
            <ac:spMk id="14" creationId="{449313AD-6F4C-121C-76BE-7E2A07185249}"/>
          </ac:spMkLst>
        </pc:spChg>
        <pc:spChg chg="mod">
          <ac:chgData name="정민철" userId="S::1dt051@dataschool.msai.kr::46d9e1e3-50da-4a0c-a7d6-958621c1d3e5" providerId="AD" clId="Web-{133F17A1-53CA-B694-469B-8B6599B4F4D0}" dt="2025-07-18T05:44:47.465" v="198" actId="1076"/>
          <ac:spMkLst>
            <pc:docMk/>
            <pc:sldMk cId="0" sldId="262"/>
            <ac:spMk id="1040" creationId="{2F3D4150-470B-3280-E55E-BD130075986A}"/>
          </ac:spMkLst>
        </pc:spChg>
      </pc:sldChg>
      <pc:sldChg chg="modSp">
        <pc:chgData name="정민철" userId="S::1dt051@dataschool.msai.kr::46d9e1e3-50da-4a0c-a7d6-958621c1d3e5" providerId="AD" clId="Web-{133F17A1-53CA-B694-469B-8B6599B4F4D0}" dt="2025-07-18T05:26:53.214" v="5" actId="20577"/>
        <pc:sldMkLst>
          <pc:docMk/>
          <pc:sldMk cId="4132495938" sldId="266"/>
        </pc:sldMkLst>
        <pc:spChg chg="mod">
          <ac:chgData name="정민철" userId="S::1dt051@dataschool.msai.kr::46d9e1e3-50da-4a0c-a7d6-958621c1d3e5" providerId="AD" clId="Web-{133F17A1-53CA-B694-469B-8B6599B4F4D0}" dt="2025-07-18T05:26:53.214" v="5" actId="20577"/>
          <ac:spMkLst>
            <pc:docMk/>
            <pc:sldMk cId="4132495938" sldId="266"/>
            <ac:spMk id="63" creationId="{5F228777-84EA-1BA5-9062-E7215E12DA55}"/>
          </ac:spMkLst>
        </pc:spChg>
      </pc:sldChg>
      <pc:sldChg chg="modSp">
        <pc:chgData name="정민철" userId="S::1dt051@dataschool.msai.kr::46d9e1e3-50da-4a0c-a7d6-958621c1d3e5" providerId="AD" clId="Web-{133F17A1-53CA-B694-469B-8B6599B4F4D0}" dt="2025-07-18T08:34:31.505" v="624"/>
        <pc:sldMkLst>
          <pc:docMk/>
          <pc:sldMk cId="3597133696" sldId="276"/>
        </pc:sldMkLst>
        <pc:graphicFrameChg chg="mod modGraphic">
          <ac:chgData name="정민철" userId="S::1dt051@dataschool.msai.kr::46d9e1e3-50da-4a0c-a7d6-958621c1d3e5" providerId="AD" clId="Web-{133F17A1-53CA-B694-469B-8B6599B4F4D0}" dt="2025-07-18T08:34:31.505" v="624"/>
          <ac:graphicFrameMkLst>
            <pc:docMk/>
            <pc:sldMk cId="3597133696" sldId="276"/>
            <ac:graphicFrameMk id="7" creationId="{108FEF68-5F23-C8FA-7C41-D1C04F402ACE}"/>
          </ac:graphicFrameMkLst>
        </pc:graphicFrameChg>
      </pc:sldChg>
      <pc:sldChg chg="addSp delSp modSp">
        <pc:chgData name="정민철" userId="S::1dt051@dataschool.msai.kr::46d9e1e3-50da-4a0c-a7d6-958621c1d3e5" providerId="AD" clId="Web-{133F17A1-53CA-B694-469B-8B6599B4F4D0}" dt="2025-07-18T06:34:37.651" v="344" actId="1076"/>
        <pc:sldMkLst>
          <pc:docMk/>
          <pc:sldMk cId="4123435536" sldId="278"/>
        </pc:sldMkLst>
        <pc:spChg chg="mod">
          <ac:chgData name="정민철" userId="S::1dt051@dataschool.msai.kr::46d9e1e3-50da-4a0c-a7d6-958621c1d3e5" providerId="AD" clId="Web-{133F17A1-53CA-B694-469B-8B6599B4F4D0}" dt="2025-07-18T06:34:37.651" v="344" actId="1076"/>
          <ac:spMkLst>
            <pc:docMk/>
            <pc:sldMk cId="4123435536" sldId="278"/>
            <ac:spMk id="40" creationId="{2C438947-43C7-FA88-6E44-1B89328E0F5C}"/>
          </ac:spMkLst>
        </pc:spChg>
        <pc:graphicFrameChg chg="add mod modGraphic">
          <ac:chgData name="정민철" userId="S::1dt051@dataschool.msai.kr::46d9e1e3-50da-4a0c-a7d6-958621c1d3e5" providerId="AD" clId="Web-{133F17A1-53CA-B694-469B-8B6599B4F4D0}" dt="2025-07-18T06:34:24.917" v="342" actId="1076"/>
          <ac:graphicFrameMkLst>
            <pc:docMk/>
            <pc:sldMk cId="4123435536" sldId="278"/>
            <ac:graphicFrameMk id="9" creationId="{CF8BCBA2-7C7D-CDC7-BC2F-6CA8AE372D2E}"/>
          </ac:graphicFrameMkLst>
        </pc:graphicFrameChg>
      </pc:sldChg>
      <pc:sldChg chg="modSp">
        <pc:chgData name="정민철" userId="S::1dt051@dataschool.msai.kr::46d9e1e3-50da-4a0c-a7d6-958621c1d3e5" providerId="AD" clId="Web-{133F17A1-53CA-B694-469B-8B6599B4F4D0}" dt="2025-07-18T06:32:08.008" v="335"/>
        <pc:sldMkLst>
          <pc:docMk/>
          <pc:sldMk cId="2985243825" sldId="279"/>
        </pc:sldMkLst>
        <pc:graphicFrameChg chg="mod modGraphic">
          <ac:chgData name="정민철" userId="S::1dt051@dataschool.msai.kr::46d9e1e3-50da-4a0c-a7d6-958621c1d3e5" providerId="AD" clId="Web-{133F17A1-53CA-B694-469B-8B6599B4F4D0}" dt="2025-07-18T06:32:08.008" v="335"/>
          <ac:graphicFrameMkLst>
            <pc:docMk/>
            <pc:sldMk cId="2985243825" sldId="279"/>
            <ac:graphicFrameMk id="9" creationId="{CDEF29B0-4010-325B-7C28-44CB658D7F85}"/>
          </ac:graphicFrameMkLst>
        </pc:graphicFrameChg>
      </pc:sldChg>
      <pc:sldChg chg="addSp delSp modSp">
        <pc:chgData name="정민철" userId="S::1dt051@dataschool.msai.kr::46d9e1e3-50da-4a0c-a7d6-958621c1d3e5" providerId="AD" clId="Web-{133F17A1-53CA-B694-469B-8B6599B4F4D0}" dt="2025-07-18T07:04:11.569" v="498" actId="1076"/>
        <pc:sldMkLst>
          <pc:docMk/>
          <pc:sldMk cId="2882549282" sldId="284"/>
        </pc:sldMkLst>
        <pc:graphicFrameChg chg="add mod">
          <ac:chgData name="정민철" userId="S::1dt051@dataschool.msai.kr::46d9e1e3-50da-4a0c-a7d6-958621c1d3e5" providerId="AD" clId="Web-{133F17A1-53CA-B694-469B-8B6599B4F4D0}" dt="2025-07-18T07:04:11.569" v="498" actId="1076"/>
          <ac:graphicFrameMkLst>
            <pc:docMk/>
            <pc:sldMk cId="2882549282" sldId="284"/>
            <ac:graphicFrameMk id="12" creationId="{3011D887-75F5-0907-6D3E-F01603075042}"/>
          </ac:graphicFrameMkLst>
        </pc:graphicFrameChg>
      </pc:sldChg>
      <pc:sldChg chg="modSp">
        <pc:chgData name="정민철" userId="S::1dt051@dataschool.msai.kr::46d9e1e3-50da-4a0c-a7d6-958621c1d3e5" providerId="AD" clId="Web-{133F17A1-53CA-B694-469B-8B6599B4F4D0}" dt="2025-07-18T05:28:00.949" v="28" actId="1076"/>
        <pc:sldMkLst>
          <pc:docMk/>
          <pc:sldMk cId="404580912" sldId="286"/>
        </pc:sldMkLst>
        <pc:spChg chg="mod">
          <ac:chgData name="정민철" userId="S::1dt051@dataschool.msai.kr::46d9e1e3-50da-4a0c-a7d6-958621c1d3e5" providerId="AD" clId="Web-{133F17A1-53CA-B694-469B-8B6599B4F4D0}" dt="2025-07-18T05:28:00.949" v="27" actId="1076"/>
          <ac:spMkLst>
            <pc:docMk/>
            <pc:sldMk cId="404580912" sldId="286"/>
            <ac:spMk id="15" creationId="{3505C43B-DCCF-EC81-A5E0-E28FAFAB1BDA}"/>
          </ac:spMkLst>
        </pc:spChg>
        <pc:picChg chg="mod">
          <ac:chgData name="정민철" userId="S::1dt051@dataschool.msai.kr::46d9e1e3-50da-4a0c-a7d6-958621c1d3e5" providerId="AD" clId="Web-{133F17A1-53CA-B694-469B-8B6599B4F4D0}" dt="2025-07-18T05:28:00.949" v="28" actId="1076"/>
          <ac:picMkLst>
            <pc:docMk/>
            <pc:sldMk cId="404580912" sldId="286"/>
            <ac:picMk id="11" creationId="{7C8AE5E7-CC11-9615-B886-BB1055099B5E}"/>
          </ac:picMkLst>
        </pc:picChg>
        <pc:picChg chg="mod">
          <ac:chgData name="정민철" userId="S::1dt051@dataschool.msai.kr::46d9e1e3-50da-4a0c-a7d6-958621c1d3e5" providerId="AD" clId="Web-{133F17A1-53CA-B694-469B-8B6599B4F4D0}" dt="2025-07-18T05:28:00.949" v="26" actId="1076"/>
          <ac:picMkLst>
            <pc:docMk/>
            <pc:sldMk cId="404580912" sldId="286"/>
            <ac:picMk id="27" creationId="{F82363F4-3A43-A09C-DB1D-3FA933A3BEE9}"/>
          </ac:picMkLst>
        </pc:picChg>
      </pc:sldChg>
      <pc:sldChg chg="modSp">
        <pc:chgData name="정민철" userId="S::1dt051@dataschool.msai.kr::46d9e1e3-50da-4a0c-a7d6-958621c1d3e5" providerId="AD" clId="Web-{133F17A1-53CA-B694-469B-8B6599B4F4D0}" dt="2025-07-18T05:58:00.836" v="211" actId="1076"/>
        <pc:sldMkLst>
          <pc:docMk/>
          <pc:sldMk cId="0" sldId="295"/>
        </pc:sldMkLst>
        <pc:spChg chg="mod">
          <ac:chgData name="정민철" userId="S::1dt051@dataschool.msai.kr::46d9e1e3-50da-4a0c-a7d6-958621c1d3e5" providerId="AD" clId="Web-{133F17A1-53CA-B694-469B-8B6599B4F4D0}" dt="2025-07-18T05:58:00.836" v="211" actId="1076"/>
          <ac:spMkLst>
            <pc:docMk/>
            <pc:sldMk cId="0" sldId="295"/>
            <ac:spMk id="51" creationId="{0F5EDD83-4906-9C04-02F3-E8927C4889B3}"/>
          </ac:spMkLst>
        </pc:spChg>
        <pc:picChg chg="mod">
          <ac:chgData name="정민철" userId="S::1dt051@dataschool.msai.kr::46d9e1e3-50da-4a0c-a7d6-958621c1d3e5" providerId="AD" clId="Web-{133F17A1-53CA-B694-469B-8B6599B4F4D0}" dt="2025-07-18T05:57:54.633" v="210" actId="1076"/>
          <ac:picMkLst>
            <pc:docMk/>
            <pc:sldMk cId="0" sldId="295"/>
            <ac:picMk id="47" creationId="{196C8959-AD60-E359-A850-80B72127ADDD}"/>
          </ac:picMkLst>
        </pc:picChg>
      </pc:sldChg>
      <pc:sldChg chg="addSp delSp modSp">
        <pc:chgData name="정민철" userId="S::1dt051@dataschool.msai.kr::46d9e1e3-50da-4a0c-a7d6-958621c1d3e5" providerId="AD" clId="Web-{133F17A1-53CA-B694-469B-8B6599B4F4D0}" dt="2025-07-18T06:44:22.613" v="388"/>
        <pc:sldMkLst>
          <pc:docMk/>
          <pc:sldMk cId="0" sldId="306"/>
        </pc:sldMkLst>
        <pc:graphicFrameChg chg="mod modGraphic">
          <ac:chgData name="정민철" userId="S::1dt051@dataschool.msai.kr::46d9e1e3-50da-4a0c-a7d6-958621c1d3e5" providerId="AD" clId="Web-{133F17A1-53CA-B694-469B-8B6599B4F4D0}" dt="2025-07-18T06:44:17.457" v="387"/>
          <ac:graphicFrameMkLst>
            <pc:docMk/>
            <pc:sldMk cId="0" sldId="306"/>
            <ac:graphicFrameMk id="2" creationId="{66D7C434-FE9A-F01E-2202-C1B7A3320628}"/>
          </ac:graphicFrameMkLst>
        </pc:graphicFrameChg>
        <pc:graphicFrameChg chg="add mod modGraphic">
          <ac:chgData name="정민철" userId="S::1dt051@dataschool.msai.kr::46d9e1e3-50da-4a0c-a7d6-958621c1d3e5" providerId="AD" clId="Web-{133F17A1-53CA-B694-469B-8B6599B4F4D0}" dt="2025-07-18T06:44:22.613" v="388"/>
          <ac:graphicFrameMkLst>
            <pc:docMk/>
            <pc:sldMk cId="0" sldId="306"/>
            <ac:graphicFrameMk id="5" creationId="{26109AA9-702B-951C-0CDE-94C795B50A85}"/>
          </ac:graphicFrameMkLst>
        </pc:graphicFrameChg>
      </pc:sldChg>
      <pc:sldChg chg="modSp">
        <pc:chgData name="정민철" userId="S::1dt051@dataschool.msai.kr::46d9e1e3-50da-4a0c-a7d6-958621c1d3e5" providerId="AD" clId="Web-{133F17A1-53CA-B694-469B-8B6599B4F4D0}" dt="2025-07-18T05:45:42.700" v="199" actId="14100"/>
        <pc:sldMkLst>
          <pc:docMk/>
          <pc:sldMk cId="1431430379" sldId="309"/>
        </pc:sldMkLst>
        <pc:spChg chg="mod">
          <ac:chgData name="정민철" userId="S::1dt051@dataschool.msai.kr::46d9e1e3-50da-4a0c-a7d6-958621c1d3e5" providerId="AD" clId="Web-{133F17A1-53CA-B694-469B-8B6599B4F4D0}" dt="2025-07-18T05:45:42.700" v="199" actId="14100"/>
          <ac:spMkLst>
            <pc:docMk/>
            <pc:sldMk cId="1431430379" sldId="309"/>
            <ac:spMk id="15" creationId="{3720F557-687D-FAC1-81C3-24BD27060207}"/>
          </ac:spMkLst>
        </pc:spChg>
      </pc:sldChg>
      <pc:sldChg chg="modSp">
        <pc:chgData name="정민철" userId="S::1dt051@dataschool.msai.kr::46d9e1e3-50da-4a0c-a7d6-958621c1d3e5" providerId="AD" clId="Web-{133F17A1-53CA-B694-469B-8B6599B4F4D0}" dt="2025-07-18T08:01:08.305" v="519"/>
        <pc:sldMkLst>
          <pc:docMk/>
          <pc:sldMk cId="659309770" sldId="314"/>
        </pc:sldMkLst>
        <pc:graphicFrameChg chg="mod modGraphic">
          <ac:chgData name="정민철" userId="S::1dt051@dataschool.msai.kr::46d9e1e3-50da-4a0c-a7d6-958621c1d3e5" providerId="AD" clId="Web-{133F17A1-53CA-B694-469B-8B6599B4F4D0}" dt="2025-07-18T08:01:08.305" v="519"/>
          <ac:graphicFrameMkLst>
            <pc:docMk/>
            <pc:sldMk cId="659309770" sldId="314"/>
            <ac:graphicFrameMk id="6" creationId="{828A9299-2A49-EE3C-0BA4-8C981E511AB9}"/>
          </ac:graphicFrameMkLst>
        </pc:graphicFrameChg>
      </pc:sldChg>
      <pc:sldChg chg="addSp delSp modSp">
        <pc:chgData name="정민철" userId="S::1dt051@dataschool.msai.kr::46d9e1e3-50da-4a0c-a7d6-958621c1d3e5" providerId="AD" clId="Web-{133F17A1-53CA-B694-469B-8B6599B4F4D0}" dt="2025-07-18T08:34:13.396" v="612" actId="14100"/>
        <pc:sldMkLst>
          <pc:docMk/>
          <pc:sldMk cId="0" sldId="315"/>
        </pc:sldMkLst>
        <pc:spChg chg="add del">
          <ac:chgData name="정민철" userId="S::1dt051@dataschool.msai.kr::46d9e1e3-50da-4a0c-a7d6-958621c1d3e5" providerId="AD" clId="Web-{133F17A1-53CA-B694-469B-8B6599B4F4D0}" dt="2025-07-18T08:23:04.074" v="550"/>
          <ac:spMkLst>
            <pc:docMk/>
            <pc:sldMk cId="0" sldId="315"/>
            <ac:spMk id="6" creationId="{8662FE73-4AAA-AFA6-A235-DE188734DAA3}"/>
          </ac:spMkLst>
        </pc:spChg>
        <pc:picChg chg="add del">
          <ac:chgData name="정민철" userId="S::1dt051@dataschool.msai.kr::46d9e1e3-50da-4a0c-a7d6-958621c1d3e5" providerId="AD" clId="Web-{133F17A1-53CA-B694-469B-8B6599B4F4D0}" dt="2025-07-18T08:23:04.074" v="551"/>
          <ac:picMkLst>
            <pc:docMk/>
            <pc:sldMk cId="0" sldId="315"/>
            <ac:picMk id="8" creationId="{12C9D6E6-94A4-DAA2-7EE7-F83D0769AF1E}"/>
          </ac:picMkLst>
        </pc:picChg>
        <pc:picChg chg="mod">
          <ac:chgData name="정민철" userId="S::1dt051@dataschool.msai.kr::46d9e1e3-50da-4a0c-a7d6-958621c1d3e5" providerId="AD" clId="Web-{133F17A1-53CA-B694-469B-8B6599B4F4D0}" dt="2025-07-18T08:34:13.396" v="612" actId="14100"/>
          <ac:picMkLst>
            <pc:docMk/>
            <pc:sldMk cId="0" sldId="315"/>
            <ac:picMk id="1027" creationId="{BE70D2E9-80DF-11E3-2930-E185A9796444}"/>
          </ac:picMkLst>
        </pc:picChg>
      </pc:sldChg>
      <pc:sldChg chg="addSp delSp modSp">
        <pc:chgData name="정민철" userId="S::1dt051@dataschool.msai.kr::46d9e1e3-50da-4a0c-a7d6-958621c1d3e5" providerId="AD" clId="Web-{133F17A1-53CA-B694-469B-8B6599B4F4D0}" dt="2025-07-18T08:28:25.875" v="608" actId="1076"/>
        <pc:sldMkLst>
          <pc:docMk/>
          <pc:sldMk cId="1121531844" sldId="316"/>
        </pc:sldMkLst>
        <pc:spChg chg="mod">
          <ac:chgData name="정민철" userId="S::1dt051@dataschool.msai.kr::46d9e1e3-50da-4a0c-a7d6-958621c1d3e5" providerId="AD" clId="Web-{133F17A1-53CA-B694-469B-8B6599B4F4D0}" dt="2025-07-18T08:27:53.250" v="594" actId="1076"/>
          <ac:spMkLst>
            <pc:docMk/>
            <pc:sldMk cId="1121531844" sldId="316"/>
            <ac:spMk id="9" creationId="{57A4968B-CA38-27B0-EEBC-EE9193BF861C}"/>
          </ac:spMkLst>
        </pc:spChg>
        <pc:spChg chg="mod">
          <ac:chgData name="정민철" userId="S::1dt051@dataschool.msai.kr::46d9e1e3-50da-4a0c-a7d6-958621c1d3e5" providerId="AD" clId="Web-{133F17A1-53CA-B694-469B-8B6599B4F4D0}" dt="2025-07-18T08:27:53.265" v="595" actId="1076"/>
          <ac:spMkLst>
            <pc:docMk/>
            <pc:sldMk cId="1121531844" sldId="316"/>
            <ac:spMk id="10" creationId="{AAD48C4A-6D06-C872-7FFB-E9E3FE1E4B12}"/>
          </ac:spMkLst>
        </pc:spChg>
        <pc:spChg chg="add">
          <ac:chgData name="정민철" userId="S::1dt051@dataschool.msai.kr::46d9e1e3-50da-4a0c-a7d6-958621c1d3e5" providerId="AD" clId="Web-{133F17A1-53CA-B694-469B-8B6599B4F4D0}" dt="2025-07-18T08:23:07.527" v="554"/>
          <ac:spMkLst>
            <pc:docMk/>
            <pc:sldMk cId="1121531844" sldId="316"/>
            <ac:spMk id="11" creationId="{8662FE73-4AAA-AFA6-A235-DE188734DAA3}"/>
          </ac:spMkLst>
        </pc:spChg>
        <pc:spChg chg="mod">
          <ac:chgData name="정민철" userId="S::1dt051@dataschool.msai.kr::46d9e1e3-50da-4a0c-a7d6-958621c1d3e5" providerId="AD" clId="Web-{133F17A1-53CA-B694-469B-8B6599B4F4D0}" dt="2025-07-18T08:28:22.500" v="607" actId="1076"/>
          <ac:spMkLst>
            <pc:docMk/>
            <pc:sldMk cId="1121531844" sldId="316"/>
            <ac:spMk id="1040" creationId="{48424A57-0ACD-443E-8F92-46C6DB1E13AA}"/>
          </ac:spMkLst>
        </pc:spChg>
        <pc:picChg chg="mod">
          <ac:chgData name="정민철" userId="S::1dt051@dataschool.msai.kr::46d9e1e3-50da-4a0c-a7d6-958621c1d3e5" providerId="AD" clId="Web-{133F17A1-53CA-B694-469B-8B6599B4F4D0}" dt="2025-07-18T08:28:01.453" v="598" actId="1076"/>
          <ac:picMkLst>
            <pc:docMk/>
            <pc:sldMk cId="1121531844" sldId="316"/>
            <ac:picMk id="2" creationId="{3C793077-189F-85B1-45C6-AEE7DB8821F3}"/>
          </ac:picMkLst>
        </pc:picChg>
        <pc:picChg chg="mod">
          <ac:chgData name="정민철" userId="S::1dt051@dataschool.msai.kr::46d9e1e3-50da-4a0c-a7d6-958621c1d3e5" providerId="AD" clId="Web-{133F17A1-53CA-B694-469B-8B6599B4F4D0}" dt="2025-07-18T08:28:13.687" v="606" actId="1076"/>
          <ac:picMkLst>
            <pc:docMk/>
            <pc:sldMk cId="1121531844" sldId="316"/>
            <ac:picMk id="4" creationId="{BC808606-081C-1627-C4E3-244536B24F85}"/>
          </ac:picMkLst>
        </pc:picChg>
        <pc:picChg chg="mod">
          <ac:chgData name="정민철" userId="S::1dt051@dataschool.msai.kr::46d9e1e3-50da-4a0c-a7d6-958621c1d3e5" providerId="AD" clId="Web-{133F17A1-53CA-B694-469B-8B6599B4F4D0}" dt="2025-07-18T08:28:06.890" v="604" actId="1076"/>
          <ac:picMkLst>
            <pc:docMk/>
            <pc:sldMk cId="1121531844" sldId="316"/>
            <ac:picMk id="6" creationId="{20986EB1-4ACB-698D-AF02-40980634EC22}"/>
          </ac:picMkLst>
        </pc:picChg>
        <pc:picChg chg="mod">
          <ac:chgData name="정민철" userId="S::1dt051@dataschool.msai.kr::46d9e1e3-50da-4a0c-a7d6-958621c1d3e5" providerId="AD" clId="Web-{133F17A1-53CA-B694-469B-8B6599B4F4D0}" dt="2025-07-18T08:28:06.937" v="605" actId="1076"/>
          <ac:picMkLst>
            <pc:docMk/>
            <pc:sldMk cId="1121531844" sldId="316"/>
            <ac:picMk id="7" creationId="{66CA247C-96F3-DE9E-A533-33C3CB39E838}"/>
          </ac:picMkLst>
        </pc:picChg>
        <pc:picChg chg="add">
          <ac:chgData name="정민철" userId="S::1dt051@dataschool.msai.kr::46d9e1e3-50da-4a0c-a7d6-958621c1d3e5" providerId="AD" clId="Web-{133F17A1-53CA-B694-469B-8B6599B4F4D0}" dt="2025-07-18T08:23:07.527" v="554"/>
          <ac:picMkLst>
            <pc:docMk/>
            <pc:sldMk cId="1121531844" sldId="316"/>
            <ac:picMk id="12" creationId="{12C9D6E6-94A4-DAA2-7EE7-F83D0769AF1E}"/>
          </ac:picMkLst>
        </pc:picChg>
        <pc:picChg chg="mod">
          <ac:chgData name="정민철" userId="S::1dt051@dataschool.msai.kr::46d9e1e3-50da-4a0c-a7d6-958621c1d3e5" providerId="AD" clId="Web-{133F17A1-53CA-B694-469B-8B6599B4F4D0}" dt="2025-07-18T08:28:01.437" v="597" actId="1076"/>
          <ac:picMkLst>
            <pc:docMk/>
            <pc:sldMk cId="1121531844" sldId="316"/>
            <ac:picMk id="17" creationId="{9DDECE79-F206-6955-B48F-22C97CDAE70D}"/>
          </ac:picMkLst>
        </pc:picChg>
        <pc:picChg chg="mod">
          <ac:chgData name="정민철" userId="S::1dt051@dataschool.msai.kr::46d9e1e3-50da-4a0c-a7d6-958621c1d3e5" providerId="AD" clId="Web-{133F17A1-53CA-B694-469B-8B6599B4F4D0}" dt="2025-07-18T08:28:25.875" v="608" actId="1076"/>
          <ac:picMkLst>
            <pc:docMk/>
            <pc:sldMk cId="1121531844" sldId="316"/>
            <ac:picMk id="1035" creationId="{AF80E581-13FA-4947-8B18-AA616234D7EB}"/>
          </ac:picMkLst>
        </pc:picChg>
        <pc:picChg chg="mod">
          <ac:chgData name="정민철" userId="S::1dt051@dataschool.msai.kr::46d9e1e3-50da-4a0c-a7d6-958621c1d3e5" providerId="AD" clId="Web-{133F17A1-53CA-B694-469B-8B6599B4F4D0}" dt="2025-07-18T08:28:06.828" v="601" actId="1076"/>
          <ac:picMkLst>
            <pc:docMk/>
            <pc:sldMk cId="1121531844" sldId="316"/>
            <ac:picMk id="1039" creationId="{3C138210-551F-FE49-187F-583BEE8BA7E2}"/>
          </ac:picMkLst>
        </pc:picChg>
        <pc:picChg chg="mod">
          <ac:chgData name="정민철" userId="S::1dt051@dataschool.msai.kr::46d9e1e3-50da-4a0c-a7d6-958621c1d3e5" providerId="AD" clId="Web-{133F17A1-53CA-B694-469B-8B6599B4F4D0}" dt="2025-07-18T08:28:06.844" v="603" actId="1076"/>
          <ac:picMkLst>
            <pc:docMk/>
            <pc:sldMk cId="1121531844" sldId="316"/>
            <ac:picMk id="1042" creationId="{E868392B-A655-1DF1-2907-373B50BC28F7}"/>
          </ac:picMkLst>
        </pc:picChg>
        <pc:picChg chg="mod">
          <ac:chgData name="정민철" userId="S::1dt051@dataschool.msai.kr::46d9e1e3-50da-4a0c-a7d6-958621c1d3e5" providerId="AD" clId="Web-{133F17A1-53CA-B694-469B-8B6599B4F4D0}" dt="2025-07-18T08:28:01.406" v="596" actId="1076"/>
          <ac:picMkLst>
            <pc:docMk/>
            <pc:sldMk cId="1121531844" sldId="316"/>
            <ac:picMk id="1045" creationId="{45ADB036-EBEE-EC10-C3E4-6AAD3241FC3E}"/>
          </ac:picMkLst>
        </pc:picChg>
      </pc:sldChg>
      <pc:sldChg chg="modSp">
        <pc:chgData name="정민철" userId="S::1dt051@dataschool.msai.kr::46d9e1e3-50da-4a0c-a7d6-958621c1d3e5" providerId="AD" clId="Web-{133F17A1-53CA-B694-469B-8B6599B4F4D0}" dt="2025-07-18T05:50:10.016" v="209" actId="1076"/>
        <pc:sldMkLst>
          <pc:docMk/>
          <pc:sldMk cId="4128323559" sldId="325"/>
        </pc:sldMkLst>
        <pc:spChg chg="mod">
          <ac:chgData name="정민철" userId="S::1dt051@dataschool.msai.kr::46d9e1e3-50da-4a0c-a7d6-958621c1d3e5" providerId="AD" clId="Web-{133F17A1-53CA-B694-469B-8B6599B4F4D0}" dt="2025-07-18T05:50:10.016" v="209" actId="1076"/>
          <ac:spMkLst>
            <pc:docMk/>
            <pc:sldMk cId="4128323559" sldId="325"/>
            <ac:spMk id="8" creationId="{58C2CDBC-C9BE-26DE-5B9E-B608CE907630}"/>
          </ac:spMkLst>
        </pc:spChg>
        <pc:picChg chg="mod">
          <ac:chgData name="정민철" userId="S::1dt051@dataschool.msai.kr::46d9e1e3-50da-4a0c-a7d6-958621c1d3e5" providerId="AD" clId="Web-{133F17A1-53CA-B694-469B-8B6599B4F4D0}" dt="2025-07-18T05:49:55.813" v="208" actId="1076"/>
          <ac:picMkLst>
            <pc:docMk/>
            <pc:sldMk cId="4128323559" sldId="325"/>
            <ac:picMk id="2" creationId="{7B6424F4-AE65-624D-9310-0A4E121C513E}"/>
          </ac:picMkLst>
        </pc:picChg>
        <pc:picChg chg="mod">
          <ac:chgData name="정민철" userId="S::1dt051@dataschool.msai.kr::46d9e1e3-50da-4a0c-a7d6-958621c1d3e5" providerId="AD" clId="Web-{133F17A1-53CA-B694-469B-8B6599B4F4D0}" dt="2025-07-18T05:48:58.765" v="202" actId="1076"/>
          <ac:picMkLst>
            <pc:docMk/>
            <pc:sldMk cId="4128323559" sldId="325"/>
            <ac:picMk id="3" creationId="{2040711C-7BF7-7EB7-1624-7044B0287754}"/>
          </ac:picMkLst>
        </pc:picChg>
      </pc:sldChg>
      <pc:sldChg chg="addSp delSp modSp mod ord setBg">
        <pc:chgData name="정민철" userId="S::1dt051@dataschool.msai.kr::46d9e1e3-50da-4a0c-a7d6-958621c1d3e5" providerId="AD" clId="Web-{133F17A1-53CA-B694-469B-8B6599B4F4D0}" dt="2025-07-18T05:49:50.313" v="206"/>
        <pc:sldMkLst>
          <pc:docMk/>
          <pc:sldMk cId="1886667301" sldId="327"/>
        </pc:sldMkLst>
        <pc:spChg chg="add del mod">
          <ac:chgData name="정민철" userId="S::1dt051@dataschool.msai.kr::46d9e1e3-50da-4a0c-a7d6-958621c1d3e5" providerId="AD" clId="Web-{133F17A1-53CA-B694-469B-8B6599B4F4D0}" dt="2025-07-18T05:49:50.313" v="206"/>
          <ac:spMkLst>
            <pc:docMk/>
            <pc:sldMk cId="1886667301" sldId="327"/>
            <ac:spMk id="8" creationId="{27E2027F-22B2-AFBF-F9AD-2FF7A69E1394}"/>
          </ac:spMkLst>
        </pc:spChg>
      </pc:sldChg>
      <pc:sldChg chg="addSp modSp mod setBg">
        <pc:chgData name="정민철" userId="S::1dt051@dataschool.msai.kr::46d9e1e3-50da-4a0c-a7d6-958621c1d3e5" providerId="AD" clId="Web-{133F17A1-53CA-B694-469B-8B6599B4F4D0}" dt="2025-07-18T05:40:20.992" v="107"/>
        <pc:sldMkLst>
          <pc:docMk/>
          <pc:sldMk cId="1379075197" sldId="329"/>
        </pc:sldMkLst>
        <pc:spChg chg="add mod">
          <ac:chgData name="정민철" userId="S::1dt051@dataschool.msai.kr::46d9e1e3-50da-4a0c-a7d6-958621c1d3e5" providerId="AD" clId="Web-{133F17A1-53CA-B694-469B-8B6599B4F4D0}" dt="2025-07-18T05:37:50.239" v="86" actId="20577"/>
          <ac:spMkLst>
            <pc:docMk/>
            <pc:sldMk cId="1379075197" sldId="329"/>
            <ac:spMk id="5" creationId="{57F65E63-F14B-8DF3-B94E-C24846081499}"/>
          </ac:spMkLst>
        </pc:spChg>
        <pc:spChg chg="mod">
          <ac:chgData name="정민철" userId="S::1dt051@dataschool.msai.kr::46d9e1e3-50da-4a0c-a7d6-958621c1d3e5" providerId="AD" clId="Web-{133F17A1-53CA-B694-469B-8B6599B4F4D0}" dt="2025-07-18T05:36:58.161" v="69" actId="20577"/>
          <ac:spMkLst>
            <pc:docMk/>
            <pc:sldMk cId="1379075197" sldId="329"/>
            <ac:spMk id="8" creationId="{4C774D2A-06FC-DFE4-1103-D4BB08C0DA7B}"/>
          </ac:spMkLst>
        </pc:spChg>
      </pc:sldChg>
      <pc:sldChg chg="del">
        <pc:chgData name="정민철" userId="S::1dt051@dataschool.msai.kr::46d9e1e3-50da-4a0c-a7d6-958621c1d3e5" providerId="AD" clId="Web-{133F17A1-53CA-B694-469B-8B6599B4F4D0}" dt="2025-07-18T05:38:41.146" v="102"/>
        <pc:sldMkLst>
          <pc:docMk/>
          <pc:sldMk cId="3965696243" sldId="331"/>
        </pc:sldMkLst>
      </pc:sldChg>
      <pc:sldChg chg="del">
        <pc:chgData name="정민철" userId="S::1dt051@dataschool.msai.kr::46d9e1e3-50da-4a0c-a7d6-958621c1d3e5" providerId="AD" clId="Web-{133F17A1-53CA-B694-469B-8B6599B4F4D0}" dt="2025-07-18T05:41:27.352" v="169"/>
        <pc:sldMkLst>
          <pc:docMk/>
          <pc:sldMk cId="651457567" sldId="332"/>
        </pc:sldMkLst>
      </pc:sldChg>
      <pc:sldChg chg="del">
        <pc:chgData name="정민철" userId="S::1dt051@dataschool.msai.kr::46d9e1e3-50da-4a0c-a7d6-958621c1d3e5" providerId="AD" clId="Web-{133F17A1-53CA-B694-469B-8B6599B4F4D0}" dt="2025-07-18T05:43:04.916" v="178"/>
        <pc:sldMkLst>
          <pc:docMk/>
          <pc:sldMk cId="3049330206" sldId="333"/>
        </pc:sldMkLst>
      </pc:sldChg>
      <pc:sldChg chg="del">
        <pc:chgData name="정민철" userId="S::1dt051@dataschool.msai.kr::46d9e1e3-50da-4a0c-a7d6-958621c1d3e5" providerId="AD" clId="Web-{133F17A1-53CA-B694-469B-8B6599B4F4D0}" dt="2025-07-18T05:43:25.010" v="189"/>
        <pc:sldMkLst>
          <pc:docMk/>
          <pc:sldMk cId="2162881683" sldId="334"/>
        </pc:sldMkLst>
      </pc:sldChg>
      <pc:sldChg chg="del">
        <pc:chgData name="정민철" userId="S::1dt051@dataschool.msai.kr::46d9e1e3-50da-4a0c-a7d6-958621c1d3e5" providerId="AD" clId="Web-{133F17A1-53CA-B694-469B-8B6599B4F4D0}" dt="2025-07-18T05:43:49.229" v="195"/>
        <pc:sldMkLst>
          <pc:docMk/>
          <pc:sldMk cId="2919489654" sldId="336"/>
        </pc:sldMkLst>
      </pc:sldChg>
      <pc:sldChg chg="modSp mod setBg">
        <pc:chgData name="정민철" userId="S::1dt051@dataschool.msai.kr::46d9e1e3-50da-4a0c-a7d6-958621c1d3e5" providerId="AD" clId="Web-{133F17A1-53CA-B694-469B-8B6599B4F4D0}" dt="2025-07-18T05:40:03.507" v="106"/>
        <pc:sldMkLst>
          <pc:docMk/>
          <pc:sldMk cId="1826415648" sldId="337"/>
        </pc:sldMkLst>
        <pc:spChg chg="mod">
          <ac:chgData name="정민철" userId="S::1dt051@dataschool.msai.kr::46d9e1e3-50da-4a0c-a7d6-958621c1d3e5" providerId="AD" clId="Web-{133F17A1-53CA-B694-469B-8B6599B4F4D0}" dt="2025-07-18T05:37:58.786" v="89" actId="14100"/>
          <ac:spMkLst>
            <pc:docMk/>
            <pc:sldMk cId="1826415648" sldId="337"/>
            <ac:spMk id="5" creationId="{C0223EAD-24B0-4E7B-F73B-1111C56DACA6}"/>
          </ac:spMkLst>
        </pc:spChg>
        <pc:spChg chg="mod">
          <ac:chgData name="정민철" userId="S::1dt051@dataschool.msai.kr::46d9e1e3-50da-4a0c-a7d6-958621c1d3e5" providerId="AD" clId="Web-{133F17A1-53CA-B694-469B-8B6599B4F4D0}" dt="2025-07-18T05:38:10.896" v="90" actId="20577"/>
          <ac:spMkLst>
            <pc:docMk/>
            <pc:sldMk cId="1826415648" sldId="337"/>
            <ac:spMk id="8" creationId="{B905D460-6D7A-9C6F-9256-EBDE0E15BE30}"/>
          </ac:spMkLst>
        </pc:spChg>
      </pc:sldChg>
      <pc:sldChg chg="modSp add mod replId setBg">
        <pc:chgData name="정민철" userId="S::1dt051@dataschool.msai.kr::46d9e1e3-50da-4a0c-a7d6-958621c1d3e5" providerId="AD" clId="Web-{133F17A1-53CA-B694-469B-8B6599B4F4D0}" dt="2025-07-18T05:41:52.759" v="171"/>
        <pc:sldMkLst>
          <pc:docMk/>
          <pc:sldMk cId="2144071270" sldId="338"/>
        </pc:sldMkLst>
        <pc:spChg chg="mod">
          <ac:chgData name="정민철" userId="S::1dt051@dataschool.msai.kr::46d9e1e3-50da-4a0c-a7d6-958621c1d3e5" providerId="AD" clId="Web-{133F17A1-53CA-B694-469B-8B6599B4F4D0}" dt="2025-07-18T05:38:39.412" v="101" actId="20577"/>
          <ac:spMkLst>
            <pc:docMk/>
            <pc:sldMk cId="2144071270" sldId="338"/>
            <ac:spMk id="5" creationId="{CDD1A0FA-41CD-6717-EDE3-8310FC17527E}"/>
          </ac:spMkLst>
        </pc:spChg>
      </pc:sldChg>
      <pc:sldChg chg="modSp add mod replId setBg">
        <pc:chgData name="정민철" userId="S::1dt051@dataschool.msai.kr::46d9e1e3-50da-4a0c-a7d6-958621c1d3e5" providerId="AD" clId="Web-{133F17A1-53CA-B694-469B-8B6599B4F4D0}" dt="2025-07-18T05:42:16.665" v="172"/>
        <pc:sldMkLst>
          <pc:docMk/>
          <pc:sldMk cId="1745254706" sldId="339"/>
        </pc:sldMkLst>
        <pc:spChg chg="mod">
          <ac:chgData name="정민철" userId="S::1dt051@dataschool.msai.kr::46d9e1e3-50da-4a0c-a7d6-958621c1d3e5" providerId="AD" clId="Web-{133F17A1-53CA-B694-469B-8B6599B4F4D0}" dt="2025-07-18T05:41:29.883" v="170" actId="20577"/>
          <ac:spMkLst>
            <pc:docMk/>
            <pc:sldMk cId="1745254706" sldId="339"/>
            <ac:spMk id="5" creationId="{67B99994-C2E2-0D8E-D0BA-EE68C58CFE5B}"/>
          </ac:spMkLst>
        </pc:spChg>
        <pc:picChg chg="mod">
          <ac:chgData name="정민철" userId="S::1dt051@dataschool.msai.kr::46d9e1e3-50da-4a0c-a7d6-958621c1d3e5" providerId="AD" clId="Web-{133F17A1-53CA-B694-469B-8B6599B4F4D0}" dt="2025-07-18T05:41:18.383" v="167" actId="1076"/>
          <ac:picMkLst>
            <pc:docMk/>
            <pc:sldMk cId="1745254706" sldId="339"/>
            <ac:picMk id="3" creationId="{EA9A1BD2-A799-5CF1-7840-52EC5104D8FA}"/>
          </ac:picMkLst>
        </pc:picChg>
      </pc:sldChg>
      <pc:sldChg chg="delSp modSp add replId">
        <pc:chgData name="정민철" userId="S::1dt051@dataschool.msai.kr::46d9e1e3-50da-4a0c-a7d6-958621c1d3e5" providerId="AD" clId="Web-{133F17A1-53CA-B694-469B-8B6599B4F4D0}" dt="2025-07-18T05:43:04.791" v="177" actId="20577"/>
        <pc:sldMkLst>
          <pc:docMk/>
          <pc:sldMk cId="4151592707" sldId="340"/>
        </pc:sldMkLst>
        <pc:spChg chg="mod">
          <ac:chgData name="정민철" userId="S::1dt051@dataschool.msai.kr::46d9e1e3-50da-4a0c-a7d6-958621c1d3e5" providerId="AD" clId="Web-{133F17A1-53CA-B694-469B-8B6599B4F4D0}" dt="2025-07-18T05:43:04.791" v="177" actId="20577"/>
          <ac:spMkLst>
            <pc:docMk/>
            <pc:sldMk cId="4151592707" sldId="340"/>
            <ac:spMk id="8" creationId="{2833D4E1-FE69-0DBE-EE90-8F3296354546}"/>
          </ac:spMkLst>
        </pc:spChg>
      </pc:sldChg>
      <pc:sldChg chg="modSp add replId">
        <pc:chgData name="정민철" userId="S::1dt051@dataschool.msai.kr::46d9e1e3-50da-4a0c-a7d6-958621c1d3e5" providerId="AD" clId="Web-{133F17A1-53CA-B694-469B-8B6599B4F4D0}" dt="2025-07-18T05:43:18.854" v="188" actId="20577"/>
        <pc:sldMkLst>
          <pc:docMk/>
          <pc:sldMk cId="2781906229" sldId="341"/>
        </pc:sldMkLst>
        <pc:spChg chg="mod">
          <ac:chgData name="정민철" userId="S::1dt051@dataschool.msai.kr::46d9e1e3-50da-4a0c-a7d6-958621c1d3e5" providerId="AD" clId="Web-{133F17A1-53CA-B694-469B-8B6599B4F4D0}" dt="2025-07-18T05:43:18.854" v="188" actId="20577"/>
          <ac:spMkLst>
            <pc:docMk/>
            <pc:sldMk cId="2781906229" sldId="341"/>
            <ac:spMk id="8" creationId="{9298BCEF-5C4A-A320-554E-9AF3189DBD0A}"/>
          </ac:spMkLst>
        </pc:spChg>
      </pc:sldChg>
      <pc:sldChg chg="addSp delSp modSp add replId">
        <pc:chgData name="정민철" userId="S::1dt051@dataschool.msai.kr::46d9e1e3-50da-4a0c-a7d6-958621c1d3e5" providerId="AD" clId="Web-{133F17A1-53CA-B694-469B-8B6599B4F4D0}" dt="2025-07-18T07:02:49.192" v="493"/>
        <pc:sldMkLst>
          <pc:docMk/>
          <pc:sldMk cId="429493334" sldId="342"/>
        </pc:sldMkLst>
        <pc:spChg chg="mod">
          <ac:chgData name="정민철" userId="S::1dt051@dataschool.msai.kr::46d9e1e3-50da-4a0c-a7d6-958621c1d3e5" providerId="AD" clId="Web-{133F17A1-53CA-B694-469B-8B6599B4F4D0}" dt="2025-07-18T05:43:44.495" v="194" actId="20577"/>
          <ac:spMkLst>
            <pc:docMk/>
            <pc:sldMk cId="429493334" sldId="342"/>
            <ac:spMk id="8" creationId="{ACE920D9-97CC-2388-E1A3-92546FA99F4B}"/>
          </ac:spMkLst>
        </pc:spChg>
      </pc:sldChg>
      <pc:sldChg chg="addSp delSp modSp">
        <pc:chgData name="정민철" userId="S::1dt051@dataschool.msai.kr::46d9e1e3-50da-4a0c-a7d6-958621c1d3e5" providerId="AD" clId="Web-{133F17A1-53CA-B694-469B-8B6599B4F4D0}" dt="2025-07-18T07:12:14.467" v="506" actId="14100"/>
        <pc:sldMkLst>
          <pc:docMk/>
          <pc:sldMk cId="2248363203" sldId="343"/>
        </pc:sldMkLst>
        <pc:spChg chg="mod">
          <ac:chgData name="정민철" userId="S::1dt051@dataschool.msai.kr::46d9e1e3-50da-4a0c-a7d6-958621c1d3e5" providerId="AD" clId="Web-{133F17A1-53CA-B694-469B-8B6599B4F4D0}" dt="2025-07-18T07:12:14.467" v="506" actId="14100"/>
          <ac:spMkLst>
            <pc:docMk/>
            <pc:sldMk cId="2248363203" sldId="343"/>
            <ac:spMk id="8" creationId="{4F5B2B11-CBA5-77EA-4228-37FA73415546}"/>
          </ac:spMkLst>
        </pc:spChg>
        <pc:picChg chg="mod">
          <ac:chgData name="정민철" userId="S::1dt051@dataschool.msai.kr::46d9e1e3-50da-4a0c-a7d6-958621c1d3e5" providerId="AD" clId="Web-{133F17A1-53CA-B694-469B-8B6599B4F4D0}" dt="2025-07-18T07:11:58.138" v="500" actId="1076"/>
          <ac:picMkLst>
            <pc:docMk/>
            <pc:sldMk cId="2248363203" sldId="343"/>
            <ac:picMk id="5" creationId="{5B906CA0-C479-2659-53F6-CD9F4579EF41}"/>
          </ac:picMkLst>
        </pc:picChg>
      </pc:sldChg>
      <pc:sldChg chg="new del">
        <pc:chgData name="정민철" userId="S::1dt051@dataschool.msai.kr::46d9e1e3-50da-4a0c-a7d6-958621c1d3e5" providerId="AD" clId="Web-{133F17A1-53CA-B694-469B-8B6599B4F4D0}" dt="2025-07-18T06:49:26.008" v="391"/>
        <pc:sldMkLst>
          <pc:docMk/>
          <pc:sldMk cId="3334345226" sldId="344"/>
        </pc:sldMkLst>
      </pc:sldChg>
    </pc:docChg>
  </pc:docChgLst>
  <pc:docChgLst>
    <pc:chgData name="김동현" userId="S::1dt003@dataschool.msai.kr::1260683c-21e8-4446-82d7-a108ba0dd643" providerId="AD" clId="Web-{599F35C8-2AAC-0110-C145-C2EDD50FB6F3}"/>
    <pc:docChg chg="modSld">
      <pc:chgData name="김동현" userId="S::1dt003@dataschool.msai.kr::1260683c-21e8-4446-82d7-a108ba0dd643" providerId="AD" clId="Web-{599F35C8-2AAC-0110-C145-C2EDD50FB6F3}" dt="2025-07-18T06:06:28.705" v="132"/>
      <pc:docMkLst>
        <pc:docMk/>
      </pc:docMkLst>
      <pc:sldChg chg="modSp mod setBg">
        <pc:chgData name="김동현" userId="S::1dt003@dataschool.msai.kr::1260683c-21e8-4446-82d7-a108ba0dd643" providerId="AD" clId="Web-{599F35C8-2AAC-0110-C145-C2EDD50FB6F3}" dt="2025-07-18T05:49:55.676" v="41" actId="20577"/>
        <pc:sldMkLst>
          <pc:docMk/>
          <pc:sldMk cId="0" sldId="257"/>
        </pc:sldMkLst>
        <pc:spChg chg="mod">
          <ac:chgData name="김동현" userId="S::1dt003@dataschool.msai.kr::1260683c-21e8-4446-82d7-a108ba0dd643" providerId="AD" clId="Web-{599F35C8-2AAC-0110-C145-C2EDD50FB6F3}" dt="2025-07-18T05:49:55.676" v="41" actId="20577"/>
          <ac:spMkLst>
            <pc:docMk/>
            <pc:sldMk cId="0" sldId="257"/>
            <ac:spMk id="4" creationId="{00000000-0000-0000-0000-000000000000}"/>
          </ac:spMkLst>
        </pc:spChg>
      </pc:sldChg>
      <pc:sldChg chg="addSp delSp modSp">
        <pc:chgData name="김동현" userId="S::1dt003@dataschool.msai.kr::1260683c-21e8-4446-82d7-a108ba0dd643" providerId="AD" clId="Web-{599F35C8-2AAC-0110-C145-C2EDD50FB6F3}" dt="2025-07-18T06:03:40.645" v="120"/>
        <pc:sldMkLst>
          <pc:docMk/>
          <pc:sldMk cId="4132495938" sldId="266"/>
        </pc:sldMkLst>
      </pc:sldChg>
      <pc:sldChg chg="addSp delSp modSp">
        <pc:chgData name="김동현" userId="S::1dt003@dataschool.msai.kr::1260683c-21e8-4446-82d7-a108ba0dd643" providerId="AD" clId="Web-{599F35C8-2AAC-0110-C145-C2EDD50FB6F3}" dt="2025-07-18T06:06:28.705" v="132"/>
        <pc:sldMkLst>
          <pc:docMk/>
          <pc:sldMk cId="3265521296" sldId="267"/>
        </pc:sldMkLst>
      </pc:sldChg>
      <pc:sldChg chg="addSp modSp">
        <pc:chgData name="김동현" userId="S::1dt003@dataschool.msai.kr::1260683c-21e8-4446-82d7-a108ba0dd643" providerId="AD" clId="Web-{599F35C8-2AAC-0110-C145-C2EDD50FB6F3}" dt="2025-07-18T05:43:29.943" v="2" actId="14100"/>
        <pc:sldMkLst>
          <pc:docMk/>
          <pc:sldMk cId="1104983080" sldId="270"/>
        </pc:sldMkLst>
        <pc:grpChg chg="add mod">
          <ac:chgData name="김동현" userId="S::1dt003@dataschool.msai.kr::1260683c-21e8-4446-82d7-a108ba0dd643" providerId="AD" clId="Web-{599F35C8-2AAC-0110-C145-C2EDD50FB6F3}" dt="2025-07-18T05:43:20.536" v="1" actId="14100"/>
          <ac:grpSpMkLst>
            <pc:docMk/>
            <pc:sldMk cId="1104983080" sldId="270"/>
            <ac:grpSpMk id="2" creationId="{F66DEAA1-2561-45D2-2949-7BE99C18A38E}"/>
          </ac:grpSpMkLst>
        </pc:grpChg>
        <pc:grpChg chg="mod">
          <ac:chgData name="김동현" userId="S::1dt003@dataschool.msai.kr::1260683c-21e8-4446-82d7-a108ba0dd643" providerId="AD" clId="Web-{599F35C8-2AAC-0110-C145-C2EDD50FB6F3}" dt="2025-07-18T05:43:29.943" v="2" actId="14100"/>
          <ac:grpSpMkLst>
            <pc:docMk/>
            <pc:sldMk cId="1104983080" sldId="270"/>
            <ac:grpSpMk id="32" creationId="{EC49F9B0-AC6C-1A6A-4446-DC47558A9AF6}"/>
          </ac:grpSpMkLst>
        </pc:grpChg>
      </pc:sldChg>
      <pc:sldChg chg="addSp delSp modSp">
        <pc:chgData name="김동현" userId="S::1dt003@dataschool.msai.kr::1260683c-21e8-4446-82d7-a108ba0dd643" providerId="AD" clId="Web-{599F35C8-2AAC-0110-C145-C2EDD50FB6F3}" dt="2025-07-18T06:01:32.026" v="110" actId="1076"/>
        <pc:sldMkLst>
          <pc:docMk/>
          <pc:sldMk cId="1222002021" sldId="277"/>
        </pc:sldMkLst>
        <pc:spChg chg="add mod">
          <ac:chgData name="김동현" userId="S::1dt003@dataschool.msai.kr::1260683c-21e8-4446-82d7-a108ba0dd643" providerId="AD" clId="Web-{599F35C8-2AAC-0110-C145-C2EDD50FB6F3}" dt="2025-07-18T06:01:32.026" v="110" actId="1076"/>
          <ac:spMkLst>
            <pc:docMk/>
            <pc:sldMk cId="1222002021" sldId="277"/>
            <ac:spMk id="3" creationId="{8F723F9A-0C92-A157-21DB-674193FBDB8F}"/>
          </ac:spMkLst>
        </pc:spChg>
        <pc:spChg chg="mod">
          <ac:chgData name="김동현" userId="S::1dt003@dataschool.msai.kr::1260683c-21e8-4446-82d7-a108ba0dd643" providerId="AD" clId="Web-{599F35C8-2AAC-0110-C145-C2EDD50FB6F3}" dt="2025-07-18T06:01:03.415" v="107" actId="14100"/>
          <ac:spMkLst>
            <pc:docMk/>
            <pc:sldMk cId="1222002021" sldId="277"/>
            <ac:spMk id="11" creationId="{57577A17-F3CC-C7F9-780D-AADD037477EF}"/>
          </ac:spMkLst>
        </pc:spChg>
      </pc:sldChg>
      <pc:sldChg chg="addSp delSp modSp">
        <pc:chgData name="김동현" userId="S::1dt003@dataschool.msai.kr::1260683c-21e8-4446-82d7-a108ba0dd643" providerId="AD" clId="Web-{599F35C8-2AAC-0110-C145-C2EDD50FB6F3}" dt="2025-07-18T06:05:40.983" v="131"/>
        <pc:sldMkLst>
          <pc:docMk/>
          <pc:sldMk cId="404580912" sldId="286"/>
        </pc:sldMkLst>
        <pc:picChg chg="mod">
          <ac:chgData name="김동현" userId="S::1dt003@dataschool.msai.kr::1260683c-21e8-4446-82d7-a108ba0dd643" providerId="AD" clId="Web-{599F35C8-2AAC-0110-C145-C2EDD50FB6F3}" dt="2025-07-18T05:57:53.791" v="99" actId="1076"/>
          <ac:picMkLst>
            <pc:docMk/>
            <pc:sldMk cId="404580912" sldId="286"/>
            <ac:picMk id="4" creationId="{FB650900-DE98-9C66-AF3B-1D1DCF63A059}"/>
          </ac:picMkLst>
        </pc:picChg>
        <pc:picChg chg="mod">
          <ac:chgData name="김동현" userId="S::1dt003@dataschool.msai.kr::1260683c-21e8-4446-82d7-a108ba0dd643" providerId="AD" clId="Web-{599F35C8-2AAC-0110-C145-C2EDD50FB6F3}" dt="2025-07-18T05:57:28.133" v="97" actId="14100"/>
          <ac:picMkLst>
            <pc:docMk/>
            <pc:sldMk cId="404580912" sldId="286"/>
            <ac:picMk id="11" creationId="{7C8AE5E7-CC11-9615-B886-BB1055099B5E}"/>
          </ac:picMkLst>
        </pc:picChg>
        <pc:picChg chg="mod">
          <ac:chgData name="김동현" userId="S::1dt003@dataschool.msai.kr::1260683c-21e8-4446-82d7-a108ba0dd643" providerId="AD" clId="Web-{599F35C8-2AAC-0110-C145-C2EDD50FB6F3}" dt="2025-07-18T05:57:55.697" v="100" actId="1076"/>
          <ac:picMkLst>
            <pc:docMk/>
            <pc:sldMk cId="404580912" sldId="286"/>
            <ac:picMk id="27" creationId="{F82363F4-3A43-A09C-DB1D-3FA933A3BEE9}"/>
          </ac:picMkLst>
        </pc:picChg>
      </pc:sldChg>
      <pc:sldChg chg="modSp">
        <pc:chgData name="김동현" userId="S::1dt003@dataschool.msai.kr::1260683c-21e8-4446-82d7-a108ba0dd643" providerId="AD" clId="Web-{599F35C8-2AAC-0110-C145-C2EDD50FB6F3}" dt="2025-07-18T05:52:49.799" v="69"/>
        <pc:sldMkLst>
          <pc:docMk/>
          <pc:sldMk cId="0" sldId="306"/>
        </pc:sldMkLst>
        <pc:picChg chg="mod">
          <ac:chgData name="김동현" userId="S::1dt003@dataschool.msai.kr::1260683c-21e8-4446-82d7-a108ba0dd643" providerId="AD" clId="Web-{599F35C8-2AAC-0110-C145-C2EDD50FB6F3}" dt="2025-07-18T05:52:01.186" v="49" actId="14100"/>
          <ac:picMkLst>
            <pc:docMk/>
            <pc:sldMk cId="0" sldId="306"/>
            <ac:picMk id="22" creationId="{AF05B9B3-D81C-31ED-49C3-7FA3779E2F3A}"/>
          </ac:picMkLst>
        </pc:picChg>
      </pc:sldChg>
      <pc:sldChg chg="addSp delSp modSp">
        <pc:chgData name="김동현" userId="S::1dt003@dataschool.msai.kr::1260683c-21e8-4446-82d7-a108ba0dd643" providerId="AD" clId="Web-{599F35C8-2AAC-0110-C145-C2EDD50FB6F3}" dt="2025-07-18T05:55:09.419" v="95"/>
        <pc:sldMkLst>
          <pc:docMk/>
          <pc:sldMk cId="2944397715" sldId="313"/>
        </pc:sldMkLst>
        <pc:picChg chg="add del">
          <ac:chgData name="김동현" userId="S::1dt003@dataschool.msai.kr::1260683c-21e8-4446-82d7-a108ba0dd643" providerId="AD" clId="Web-{599F35C8-2AAC-0110-C145-C2EDD50FB6F3}" dt="2025-07-18T05:55:09.419" v="95"/>
          <ac:picMkLst>
            <pc:docMk/>
            <pc:sldMk cId="2944397715" sldId="313"/>
            <ac:picMk id="8" creationId="{5E1F47E2-5CDF-7D5A-E4D0-B1EB21E2716B}"/>
          </ac:picMkLst>
        </pc:picChg>
      </pc:sldChg>
      <pc:sldChg chg="addSp delSp">
        <pc:chgData name="김동현" userId="S::1dt003@dataschool.msai.kr::1260683c-21e8-4446-82d7-a108ba0dd643" providerId="AD" clId="Web-{599F35C8-2AAC-0110-C145-C2EDD50FB6F3}" dt="2025-07-18T05:53:39.552" v="71"/>
        <pc:sldMkLst>
          <pc:docMk/>
          <pc:sldMk cId="659309770" sldId="314"/>
        </pc:sldMkLst>
      </pc:sldChg>
      <pc:sldChg chg="modSp">
        <pc:chgData name="김동현" userId="S::1dt003@dataschool.msai.kr::1260683c-21e8-4446-82d7-a108ba0dd643" providerId="AD" clId="Web-{599F35C8-2AAC-0110-C145-C2EDD50FB6F3}" dt="2025-07-18T05:48:46.671" v="38" actId="14100"/>
        <pc:sldMkLst>
          <pc:docMk/>
          <pc:sldMk cId="2389988027" sldId="317"/>
        </pc:sldMkLst>
        <pc:spChg chg="mod">
          <ac:chgData name="김동현" userId="S::1dt003@dataschool.msai.kr::1260683c-21e8-4446-82d7-a108ba0dd643" providerId="AD" clId="Web-{599F35C8-2AAC-0110-C145-C2EDD50FB6F3}" dt="2025-07-18T05:48:46.671" v="38" actId="14100"/>
          <ac:spMkLst>
            <pc:docMk/>
            <pc:sldMk cId="2389988027" sldId="317"/>
            <ac:spMk id="7" creationId="{C1C61233-7E41-E46C-FDF2-865D67B240BC}"/>
          </ac:spMkLst>
        </pc:spChg>
      </pc:sldChg>
      <pc:sldChg chg="addSp delSp modSp">
        <pc:chgData name="김동현" userId="S::1dt003@dataschool.msai.kr::1260683c-21e8-4446-82d7-a108ba0dd643" providerId="AD" clId="Web-{599F35C8-2AAC-0110-C145-C2EDD50FB6F3}" dt="2025-07-18T06:03:23.097" v="114" actId="14100"/>
        <pc:sldMkLst>
          <pc:docMk/>
          <pc:sldMk cId="2840500953" sldId="320"/>
        </pc:sldMkLst>
        <pc:spChg chg="mod">
          <ac:chgData name="김동현" userId="S::1dt003@dataschool.msai.kr::1260683c-21e8-4446-82d7-a108ba0dd643" providerId="AD" clId="Web-{599F35C8-2AAC-0110-C145-C2EDD50FB6F3}" dt="2025-07-18T06:03:23.097" v="114" actId="14100"/>
          <ac:spMkLst>
            <pc:docMk/>
            <pc:sldMk cId="2840500953" sldId="320"/>
            <ac:spMk id="7" creationId="{491B6609-8832-0BF7-784D-2654A1EEB2FB}"/>
          </ac:spMkLst>
        </pc:spChg>
      </pc:sldChg>
      <pc:sldChg chg="addSp delSp modSp">
        <pc:chgData name="김동현" userId="S::1dt003@dataschool.msai.kr::1260683c-21e8-4446-82d7-a108ba0dd643" providerId="AD" clId="Web-{599F35C8-2AAC-0110-C145-C2EDD50FB6F3}" dt="2025-07-18T05:48:32.529" v="36" actId="1076"/>
        <pc:sldMkLst>
          <pc:docMk/>
          <pc:sldMk cId="840350805" sldId="323"/>
        </pc:sldMkLst>
        <pc:spChg chg="mod">
          <ac:chgData name="김동현" userId="S::1dt003@dataschool.msai.kr::1260683c-21e8-4446-82d7-a108ba0dd643" providerId="AD" clId="Web-{599F35C8-2AAC-0110-C145-C2EDD50FB6F3}" dt="2025-07-18T05:48:32.529" v="36" actId="1076"/>
          <ac:spMkLst>
            <pc:docMk/>
            <pc:sldMk cId="840350805" sldId="323"/>
            <ac:spMk id="9" creationId="{8A8A3033-E697-D9EC-BB23-448CE219F98D}"/>
          </ac:spMkLst>
        </pc:spChg>
        <pc:picChg chg="add mod modCrop">
          <ac:chgData name="김동현" userId="S::1dt003@dataschool.msai.kr::1260683c-21e8-4446-82d7-a108ba0dd643" providerId="AD" clId="Web-{599F35C8-2AAC-0110-C145-C2EDD50FB6F3}" dt="2025-07-18T05:48:17.309" v="34" actId="1076"/>
          <ac:picMkLst>
            <pc:docMk/>
            <pc:sldMk cId="840350805" sldId="323"/>
            <ac:picMk id="15" creationId="{B8EC7725-99D7-AF5B-5162-AE700BC38DB0}"/>
          </ac:picMkLst>
        </pc:picChg>
      </pc:sldChg>
    </pc:docChg>
  </pc:docChgLst>
  <pc:docChgLst>
    <pc:chgData name="박명균" userId="S::1dt018@dataschool.msai.kr::f657cdf4-0c91-4bc3-8582-13ae16b0f4b4" providerId="AD" clId="Web-{E26F7C3B-0950-18BD-6190-116A1E15CB5F}"/>
    <pc:docChg chg="modSld">
      <pc:chgData name="박명균" userId="S::1dt018@dataschool.msai.kr::f657cdf4-0c91-4bc3-8582-13ae16b0f4b4" providerId="AD" clId="Web-{E26F7C3B-0950-18BD-6190-116A1E15CB5F}" dt="2025-07-21T00:39:53.049" v="547"/>
      <pc:docMkLst>
        <pc:docMk/>
      </pc:docMkLst>
      <pc:sldChg chg="modNotes">
        <pc:chgData name="박명균" userId="S::1dt018@dataschool.msai.kr::f657cdf4-0c91-4bc3-8582-13ae16b0f4b4" providerId="AD" clId="Web-{E26F7C3B-0950-18BD-6190-116A1E15CB5F}" dt="2025-07-21T00:26:35.351" v="1"/>
        <pc:sldMkLst>
          <pc:docMk/>
          <pc:sldMk cId="0" sldId="256"/>
        </pc:sldMkLst>
      </pc:sldChg>
      <pc:sldChg chg="modNotes">
        <pc:chgData name="박명균" userId="S::1dt018@dataschool.msai.kr::f657cdf4-0c91-4bc3-8582-13ae16b0f4b4" providerId="AD" clId="Web-{E26F7C3B-0950-18BD-6190-116A1E15CB5F}" dt="2025-07-21T00:33:06.942" v="384"/>
        <pc:sldMkLst>
          <pc:docMk/>
          <pc:sldMk cId="0" sldId="257"/>
        </pc:sldMkLst>
      </pc:sldChg>
      <pc:sldChg chg="modNotes">
        <pc:chgData name="박명균" userId="S::1dt018@dataschool.msai.kr::f657cdf4-0c91-4bc3-8582-13ae16b0f4b4" providerId="AD" clId="Web-{E26F7C3B-0950-18BD-6190-116A1E15CB5F}" dt="2025-07-21T00:33:11.864" v="386"/>
        <pc:sldMkLst>
          <pc:docMk/>
          <pc:sldMk cId="0" sldId="258"/>
        </pc:sldMkLst>
      </pc:sldChg>
      <pc:sldChg chg="modNotes">
        <pc:chgData name="박명균" userId="S::1dt018@dataschool.msai.kr::f657cdf4-0c91-4bc3-8582-13ae16b0f4b4" providerId="AD" clId="Web-{E26F7C3B-0950-18BD-6190-116A1E15CB5F}" dt="2025-07-21T00:33:15.989" v="388"/>
        <pc:sldMkLst>
          <pc:docMk/>
          <pc:sldMk cId="0" sldId="259"/>
        </pc:sldMkLst>
      </pc:sldChg>
      <pc:sldChg chg="modNotes">
        <pc:chgData name="박명균" userId="S::1dt018@dataschool.msai.kr::f657cdf4-0c91-4bc3-8582-13ae16b0f4b4" providerId="AD" clId="Web-{E26F7C3B-0950-18BD-6190-116A1E15CB5F}" dt="2025-07-21T00:27:54.107" v="19"/>
        <pc:sldMkLst>
          <pc:docMk/>
          <pc:sldMk cId="0" sldId="260"/>
        </pc:sldMkLst>
      </pc:sldChg>
      <pc:sldChg chg="modNotes">
        <pc:chgData name="박명균" userId="S::1dt018@dataschool.msai.kr::f657cdf4-0c91-4bc3-8582-13ae16b0f4b4" providerId="AD" clId="Web-{E26F7C3B-0950-18BD-6190-116A1E15CB5F}" dt="2025-07-21T00:33:33.131" v="394"/>
        <pc:sldMkLst>
          <pc:docMk/>
          <pc:sldMk cId="0" sldId="261"/>
        </pc:sldMkLst>
      </pc:sldChg>
      <pc:sldChg chg="modNotes">
        <pc:chgData name="박명균" userId="S::1dt018@dataschool.msai.kr::f657cdf4-0c91-4bc3-8582-13ae16b0f4b4" providerId="AD" clId="Web-{E26F7C3B-0950-18BD-6190-116A1E15CB5F}" dt="2025-07-21T00:32:55.441" v="382"/>
        <pc:sldMkLst>
          <pc:docMk/>
          <pc:sldMk cId="0" sldId="262"/>
        </pc:sldMkLst>
      </pc:sldChg>
      <pc:sldChg chg="modNotes">
        <pc:chgData name="박명균" userId="S::1dt018@dataschool.msai.kr::f657cdf4-0c91-4bc3-8582-13ae16b0f4b4" providerId="AD" clId="Web-{E26F7C3B-0950-18BD-6190-116A1E15CB5F}" dt="2025-07-21T00:32:43.206" v="378"/>
        <pc:sldMkLst>
          <pc:docMk/>
          <pc:sldMk cId="4132495938" sldId="266"/>
        </pc:sldMkLst>
      </pc:sldChg>
      <pc:sldChg chg="modNotes">
        <pc:chgData name="박명균" userId="S::1dt018@dataschool.msai.kr::f657cdf4-0c91-4bc3-8582-13ae16b0f4b4" providerId="AD" clId="Web-{E26F7C3B-0950-18BD-6190-116A1E15CB5F}" dt="2025-07-21T00:32:48.737" v="380"/>
        <pc:sldMkLst>
          <pc:docMk/>
          <pc:sldMk cId="3265521296" sldId="267"/>
        </pc:sldMkLst>
      </pc:sldChg>
      <pc:sldChg chg="modNotes">
        <pc:chgData name="박명균" userId="S::1dt018@dataschool.msai.kr::f657cdf4-0c91-4bc3-8582-13ae16b0f4b4" providerId="AD" clId="Web-{E26F7C3B-0950-18BD-6190-116A1E15CB5F}" dt="2025-07-21T00:38:36.372" v="526"/>
        <pc:sldMkLst>
          <pc:docMk/>
          <pc:sldMk cId="1968243215" sldId="268"/>
        </pc:sldMkLst>
      </pc:sldChg>
      <pc:sldChg chg="modNotes">
        <pc:chgData name="박명균" userId="S::1dt018@dataschool.msai.kr::f657cdf4-0c91-4bc3-8582-13ae16b0f4b4" providerId="AD" clId="Web-{E26F7C3B-0950-18BD-6190-116A1E15CB5F}" dt="2025-07-21T00:26:42.930" v="3"/>
        <pc:sldMkLst>
          <pc:docMk/>
          <pc:sldMk cId="3121042084" sldId="269"/>
        </pc:sldMkLst>
      </pc:sldChg>
      <pc:sldChg chg="modNotes">
        <pc:chgData name="박명균" userId="S::1dt018@dataschool.msai.kr::f657cdf4-0c91-4bc3-8582-13ae16b0f4b4" providerId="AD" clId="Web-{E26F7C3B-0950-18BD-6190-116A1E15CB5F}" dt="2025-07-21T00:28:01.732" v="21"/>
        <pc:sldMkLst>
          <pc:docMk/>
          <pc:sldMk cId="1104983080" sldId="270"/>
        </pc:sldMkLst>
      </pc:sldChg>
      <pc:sldChg chg="modNotes">
        <pc:chgData name="박명균" userId="S::1dt018@dataschool.msai.kr::f657cdf4-0c91-4bc3-8582-13ae16b0f4b4" providerId="AD" clId="Web-{E26F7C3B-0950-18BD-6190-116A1E15CB5F}" dt="2025-07-21T00:33:57.009" v="402"/>
        <pc:sldMkLst>
          <pc:docMk/>
          <pc:sldMk cId="2204773458" sldId="271"/>
        </pc:sldMkLst>
      </pc:sldChg>
      <pc:sldChg chg="modNotes">
        <pc:chgData name="박명균" userId="S::1dt018@dataschool.msai.kr::f657cdf4-0c91-4bc3-8582-13ae16b0f4b4" providerId="AD" clId="Web-{E26F7C3B-0950-18BD-6190-116A1E15CB5F}" dt="2025-07-21T00:26:48.946" v="5"/>
        <pc:sldMkLst>
          <pc:docMk/>
          <pc:sldMk cId="2413838966" sldId="272"/>
        </pc:sldMkLst>
      </pc:sldChg>
      <pc:sldChg chg="modNotes">
        <pc:chgData name="박명균" userId="S::1dt018@dataschool.msai.kr::f657cdf4-0c91-4bc3-8582-13ae16b0f4b4" providerId="AD" clId="Web-{E26F7C3B-0950-18BD-6190-116A1E15CB5F}" dt="2025-07-21T00:33:42.819" v="396"/>
        <pc:sldMkLst>
          <pc:docMk/>
          <pc:sldMk cId="3172973027" sldId="273"/>
        </pc:sldMkLst>
      </pc:sldChg>
      <pc:sldChg chg="modNotes">
        <pc:chgData name="박명균" userId="S::1dt018@dataschool.msai.kr::f657cdf4-0c91-4bc3-8582-13ae16b0f4b4" providerId="AD" clId="Web-{E26F7C3B-0950-18BD-6190-116A1E15CB5F}" dt="2025-07-21T00:34:52.528" v="422"/>
        <pc:sldMkLst>
          <pc:docMk/>
          <pc:sldMk cId="2232699142" sldId="275"/>
        </pc:sldMkLst>
      </pc:sldChg>
      <pc:sldChg chg="modNotes">
        <pc:chgData name="박명균" userId="S::1dt018@dataschool.msai.kr::f657cdf4-0c91-4bc3-8582-13ae16b0f4b4" providerId="AD" clId="Web-{E26F7C3B-0950-18BD-6190-116A1E15CB5F}" dt="2025-07-21T00:27:09.119" v="9"/>
        <pc:sldMkLst>
          <pc:docMk/>
          <pc:sldMk cId="3597133696" sldId="276"/>
        </pc:sldMkLst>
      </pc:sldChg>
      <pc:sldChg chg="modNotes">
        <pc:chgData name="박명균" userId="S::1dt018@dataschool.msai.kr::f657cdf4-0c91-4bc3-8582-13ae16b0f4b4" providerId="AD" clId="Web-{E26F7C3B-0950-18BD-6190-116A1E15CB5F}" dt="2025-07-21T00:34:32.932" v="414"/>
        <pc:sldMkLst>
          <pc:docMk/>
          <pc:sldMk cId="1222002021" sldId="277"/>
        </pc:sldMkLst>
      </pc:sldChg>
      <pc:sldChg chg="modNotes">
        <pc:chgData name="박명균" userId="S::1dt018@dataschool.msai.kr::f657cdf4-0c91-4bc3-8582-13ae16b0f4b4" providerId="AD" clId="Web-{E26F7C3B-0950-18BD-6190-116A1E15CB5F}" dt="2025-07-21T00:28:23.703" v="25"/>
        <pc:sldMkLst>
          <pc:docMk/>
          <pc:sldMk cId="4123435536" sldId="278"/>
        </pc:sldMkLst>
      </pc:sldChg>
      <pc:sldChg chg="modNotes">
        <pc:chgData name="박명균" userId="S::1dt018@dataschool.msai.kr::f657cdf4-0c91-4bc3-8582-13ae16b0f4b4" providerId="AD" clId="Web-{E26F7C3B-0950-18BD-6190-116A1E15CB5F}" dt="2025-07-21T00:28:11.999" v="23"/>
        <pc:sldMkLst>
          <pc:docMk/>
          <pc:sldMk cId="2985243825" sldId="279"/>
        </pc:sldMkLst>
      </pc:sldChg>
      <pc:sldChg chg="modNotes">
        <pc:chgData name="박명균" userId="S::1dt018@dataschool.msai.kr::f657cdf4-0c91-4bc3-8582-13ae16b0f4b4" providerId="AD" clId="Web-{E26F7C3B-0950-18BD-6190-116A1E15CB5F}" dt="2025-07-21T00:27:48.544" v="17"/>
        <pc:sldMkLst>
          <pc:docMk/>
          <pc:sldMk cId="2842267600" sldId="281"/>
        </pc:sldMkLst>
      </pc:sldChg>
      <pc:sldChg chg="modNotes">
        <pc:chgData name="박명균" userId="S::1dt018@dataschool.msai.kr::f657cdf4-0c91-4bc3-8582-13ae16b0f4b4" providerId="AD" clId="Web-{E26F7C3B-0950-18BD-6190-116A1E15CB5F}" dt="2025-07-21T00:30:34.603" v="233"/>
        <pc:sldMkLst>
          <pc:docMk/>
          <pc:sldMk cId="2882549282" sldId="284"/>
        </pc:sldMkLst>
      </pc:sldChg>
      <pc:sldChg chg="modNotes">
        <pc:chgData name="박명균" userId="S::1dt018@dataschool.msai.kr::f657cdf4-0c91-4bc3-8582-13ae16b0f4b4" providerId="AD" clId="Web-{E26F7C3B-0950-18BD-6190-116A1E15CB5F}" dt="2025-07-21T00:27:29.183" v="13"/>
        <pc:sldMkLst>
          <pc:docMk/>
          <pc:sldMk cId="404580912" sldId="286"/>
        </pc:sldMkLst>
      </pc:sldChg>
      <pc:sldChg chg="modNotes">
        <pc:chgData name="박명균" userId="S::1dt018@dataschool.msai.kr::f657cdf4-0c91-4bc3-8582-13ae16b0f4b4" providerId="AD" clId="Web-{E26F7C3B-0950-18BD-6190-116A1E15CB5F}" dt="2025-07-21T00:33:28.022" v="392"/>
        <pc:sldMkLst>
          <pc:docMk/>
          <pc:sldMk cId="0" sldId="288"/>
        </pc:sldMkLst>
      </pc:sldChg>
      <pc:sldChg chg="modNotes">
        <pc:chgData name="박명균" userId="S::1dt018@dataschool.msai.kr::f657cdf4-0c91-4bc3-8582-13ae16b0f4b4" providerId="AD" clId="Web-{E26F7C3B-0950-18BD-6190-116A1E15CB5F}" dt="2025-07-21T00:33:47.789" v="398"/>
        <pc:sldMkLst>
          <pc:docMk/>
          <pc:sldMk cId="0" sldId="289"/>
        </pc:sldMkLst>
      </pc:sldChg>
      <pc:sldChg chg="modNotes">
        <pc:chgData name="박명균" userId="S::1dt018@dataschool.msai.kr::f657cdf4-0c91-4bc3-8582-13ae16b0f4b4" providerId="AD" clId="Web-{E26F7C3B-0950-18BD-6190-116A1E15CB5F}" dt="2025-07-21T00:33:51.336" v="400"/>
        <pc:sldMkLst>
          <pc:docMk/>
          <pc:sldMk cId="1397027966" sldId="290"/>
        </pc:sldMkLst>
      </pc:sldChg>
      <pc:sldChg chg="modNotes">
        <pc:chgData name="박명균" userId="S::1dt018@dataschool.msai.kr::f657cdf4-0c91-4bc3-8582-13ae16b0f4b4" providerId="AD" clId="Web-{E26F7C3B-0950-18BD-6190-116A1E15CB5F}" dt="2025-07-21T00:34:05.602" v="406"/>
        <pc:sldMkLst>
          <pc:docMk/>
          <pc:sldMk cId="399284732" sldId="292"/>
        </pc:sldMkLst>
      </pc:sldChg>
      <pc:sldChg chg="modNotes">
        <pc:chgData name="박명균" userId="S::1dt018@dataschool.msai.kr::f657cdf4-0c91-4bc3-8582-13ae16b0f4b4" providerId="AD" clId="Web-{E26F7C3B-0950-18BD-6190-116A1E15CB5F}" dt="2025-07-21T00:34:11.353" v="408"/>
        <pc:sldMkLst>
          <pc:docMk/>
          <pc:sldMk cId="919206265" sldId="293"/>
        </pc:sldMkLst>
      </pc:sldChg>
      <pc:sldChg chg="modNotes">
        <pc:chgData name="박명균" userId="S::1dt018@dataschool.msai.kr::f657cdf4-0c91-4bc3-8582-13ae16b0f4b4" providerId="AD" clId="Web-{E26F7C3B-0950-18BD-6190-116A1E15CB5F}" dt="2025-07-21T00:34:15.900" v="410"/>
        <pc:sldMkLst>
          <pc:docMk/>
          <pc:sldMk cId="139686148" sldId="294"/>
        </pc:sldMkLst>
      </pc:sldChg>
      <pc:sldChg chg="modNotes">
        <pc:chgData name="박명균" userId="S::1dt018@dataschool.msai.kr::f657cdf4-0c91-4bc3-8582-13ae16b0f4b4" providerId="AD" clId="Web-{E26F7C3B-0950-18BD-6190-116A1E15CB5F}" dt="2025-07-21T00:34:20.603" v="412"/>
        <pc:sldMkLst>
          <pc:docMk/>
          <pc:sldMk cId="0" sldId="295"/>
        </pc:sldMkLst>
      </pc:sldChg>
      <pc:sldChg chg="modNotes">
        <pc:chgData name="박명균" userId="S::1dt018@dataschool.msai.kr::f657cdf4-0c91-4bc3-8582-13ae16b0f4b4" providerId="AD" clId="Web-{E26F7C3B-0950-18BD-6190-116A1E15CB5F}" dt="2025-07-21T00:34:37.370" v="416"/>
        <pc:sldMkLst>
          <pc:docMk/>
          <pc:sldMk cId="1973479434" sldId="296"/>
        </pc:sldMkLst>
      </pc:sldChg>
      <pc:sldChg chg="modNotes">
        <pc:chgData name="박명균" userId="S::1dt018@dataschool.msai.kr::f657cdf4-0c91-4bc3-8582-13ae16b0f4b4" providerId="AD" clId="Web-{E26F7C3B-0950-18BD-6190-116A1E15CB5F}" dt="2025-07-21T00:34:42.512" v="418"/>
        <pc:sldMkLst>
          <pc:docMk/>
          <pc:sldMk cId="493105667" sldId="297"/>
        </pc:sldMkLst>
      </pc:sldChg>
      <pc:sldChg chg="modNotes">
        <pc:chgData name="박명균" userId="S::1dt018@dataschool.msai.kr::f657cdf4-0c91-4bc3-8582-13ae16b0f4b4" providerId="AD" clId="Web-{E26F7C3B-0950-18BD-6190-116A1E15CB5F}" dt="2025-07-21T00:34:46.824" v="420"/>
        <pc:sldMkLst>
          <pc:docMk/>
          <pc:sldMk cId="965818078" sldId="298"/>
        </pc:sldMkLst>
      </pc:sldChg>
      <pc:sldChg chg="modNotes">
        <pc:chgData name="박명균" userId="S::1dt018@dataschool.msai.kr::f657cdf4-0c91-4bc3-8582-13ae16b0f4b4" providerId="AD" clId="Web-{E26F7C3B-0950-18BD-6190-116A1E15CB5F}" dt="2025-07-21T00:38:26.340" v="524"/>
        <pc:sldMkLst>
          <pc:docMk/>
          <pc:sldMk cId="0" sldId="306"/>
        </pc:sldMkLst>
      </pc:sldChg>
      <pc:sldChg chg="modNotes">
        <pc:chgData name="박명균" userId="S::1dt018@dataschool.msai.kr::f657cdf4-0c91-4bc3-8582-13ae16b0f4b4" providerId="AD" clId="Web-{E26F7C3B-0950-18BD-6190-116A1E15CB5F}" dt="2025-07-21T00:38:40.263" v="528"/>
        <pc:sldMkLst>
          <pc:docMk/>
          <pc:sldMk cId="647709345" sldId="307"/>
        </pc:sldMkLst>
      </pc:sldChg>
      <pc:sldChg chg="modNotes">
        <pc:chgData name="박명균" userId="S::1dt018@dataschool.msai.kr::f657cdf4-0c91-4bc3-8582-13ae16b0f4b4" providerId="AD" clId="Web-{E26F7C3B-0950-18BD-6190-116A1E15CB5F}" dt="2025-07-21T00:38:43.544" v="529"/>
        <pc:sldMkLst>
          <pc:docMk/>
          <pc:sldMk cId="2180207338" sldId="308"/>
        </pc:sldMkLst>
      </pc:sldChg>
      <pc:sldChg chg="modNotes">
        <pc:chgData name="박명균" userId="S::1dt018@dataschool.msai.kr::f657cdf4-0c91-4bc3-8582-13ae16b0f4b4" providerId="AD" clId="Web-{E26F7C3B-0950-18BD-6190-116A1E15CB5F}" dt="2025-07-21T00:39:08.265" v="535"/>
        <pc:sldMkLst>
          <pc:docMk/>
          <pc:sldMk cId="1431430379" sldId="309"/>
        </pc:sldMkLst>
      </pc:sldChg>
      <pc:sldChg chg="modNotes">
        <pc:chgData name="박명균" userId="S::1dt018@dataschool.msai.kr::f657cdf4-0c91-4bc3-8582-13ae16b0f4b4" providerId="AD" clId="Web-{E26F7C3B-0950-18BD-6190-116A1E15CB5F}" dt="2025-07-21T00:39:13.828" v="537"/>
        <pc:sldMkLst>
          <pc:docMk/>
          <pc:sldMk cId="3869765142" sldId="310"/>
        </pc:sldMkLst>
      </pc:sldChg>
      <pc:sldChg chg="modNotes">
        <pc:chgData name="박명균" userId="S::1dt018@dataschool.msai.kr::f657cdf4-0c91-4bc3-8582-13ae16b0f4b4" providerId="AD" clId="Web-{E26F7C3B-0950-18BD-6190-116A1E15CB5F}" dt="2025-07-21T00:39:19.125" v="539"/>
        <pc:sldMkLst>
          <pc:docMk/>
          <pc:sldMk cId="2666235975" sldId="311"/>
        </pc:sldMkLst>
      </pc:sldChg>
      <pc:sldChg chg="modNotes">
        <pc:chgData name="박명균" userId="S::1dt018@dataschool.msai.kr::f657cdf4-0c91-4bc3-8582-13ae16b0f4b4" providerId="AD" clId="Web-{E26F7C3B-0950-18BD-6190-116A1E15CB5F}" dt="2025-07-21T00:39:21.141" v="540"/>
        <pc:sldMkLst>
          <pc:docMk/>
          <pc:sldMk cId="3195157562" sldId="312"/>
        </pc:sldMkLst>
      </pc:sldChg>
      <pc:sldChg chg="modNotes">
        <pc:chgData name="박명균" userId="S::1dt018@dataschool.msai.kr::f657cdf4-0c91-4bc3-8582-13ae16b0f4b4" providerId="AD" clId="Web-{E26F7C3B-0950-18BD-6190-116A1E15CB5F}" dt="2025-07-21T00:39:26.719" v="542"/>
        <pc:sldMkLst>
          <pc:docMk/>
          <pc:sldMk cId="2944397715" sldId="313"/>
        </pc:sldMkLst>
      </pc:sldChg>
      <pc:sldChg chg="modNotes">
        <pc:chgData name="박명균" userId="S::1dt018@dataschool.msai.kr::f657cdf4-0c91-4bc3-8582-13ae16b0f4b4" providerId="AD" clId="Web-{E26F7C3B-0950-18BD-6190-116A1E15CB5F}" dt="2025-07-21T00:39:53.049" v="547"/>
        <pc:sldMkLst>
          <pc:docMk/>
          <pc:sldMk cId="659309770" sldId="314"/>
        </pc:sldMkLst>
      </pc:sldChg>
      <pc:sldChg chg="modNotes">
        <pc:chgData name="박명균" userId="S::1dt018@dataschool.msai.kr::f657cdf4-0c91-4bc3-8582-13ae16b0f4b4" providerId="AD" clId="Web-{E26F7C3B-0950-18BD-6190-116A1E15CB5F}" dt="2025-07-21T00:32:33.565" v="374"/>
        <pc:sldMkLst>
          <pc:docMk/>
          <pc:sldMk cId="0" sldId="315"/>
        </pc:sldMkLst>
      </pc:sldChg>
      <pc:sldChg chg="modNotes">
        <pc:chgData name="박명균" userId="S::1dt018@dataschool.msai.kr::f657cdf4-0c91-4bc3-8582-13ae16b0f4b4" providerId="AD" clId="Web-{E26F7C3B-0950-18BD-6190-116A1E15CB5F}" dt="2025-07-21T00:32:38.690" v="376"/>
        <pc:sldMkLst>
          <pc:docMk/>
          <pc:sldMk cId="1121531844" sldId="316"/>
        </pc:sldMkLst>
      </pc:sldChg>
      <pc:sldChg chg="modNotes">
        <pc:chgData name="박명균" userId="S::1dt018@dataschool.msai.kr::f657cdf4-0c91-4bc3-8582-13ae16b0f4b4" providerId="AD" clId="Web-{E26F7C3B-0950-18BD-6190-116A1E15CB5F}" dt="2025-07-21T00:35:02.185" v="426"/>
        <pc:sldMkLst>
          <pc:docMk/>
          <pc:sldMk cId="2389988027" sldId="317"/>
        </pc:sldMkLst>
      </pc:sldChg>
      <pc:sldChg chg="modNotes">
        <pc:chgData name="박명균" userId="S::1dt018@dataschool.msai.kr::f657cdf4-0c91-4bc3-8582-13ae16b0f4b4" providerId="AD" clId="Web-{E26F7C3B-0950-18BD-6190-116A1E15CB5F}" dt="2025-07-21T00:35:07.279" v="428"/>
        <pc:sldMkLst>
          <pc:docMk/>
          <pc:sldMk cId="1310371637" sldId="318"/>
        </pc:sldMkLst>
      </pc:sldChg>
      <pc:sldChg chg="modNotes">
        <pc:chgData name="박명균" userId="S::1dt018@dataschool.msai.kr::f657cdf4-0c91-4bc3-8582-13ae16b0f4b4" providerId="AD" clId="Web-{E26F7C3B-0950-18BD-6190-116A1E15CB5F}" dt="2025-07-21T00:35:22.920" v="434"/>
        <pc:sldMkLst>
          <pc:docMk/>
          <pc:sldMk cId="2840500953" sldId="320"/>
        </pc:sldMkLst>
      </pc:sldChg>
      <pc:sldChg chg="modNotes">
        <pc:chgData name="박명균" userId="S::1dt018@dataschool.msai.kr::f657cdf4-0c91-4bc3-8582-13ae16b0f4b4" providerId="AD" clId="Web-{E26F7C3B-0950-18BD-6190-116A1E15CB5F}" dt="2025-07-21T00:35:14.498" v="430"/>
        <pc:sldMkLst>
          <pc:docMk/>
          <pc:sldMk cId="1652583959" sldId="322"/>
        </pc:sldMkLst>
      </pc:sldChg>
      <pc:sldChg chg="modNotes">
        <pc:chgData name="박명균" userId="S::1dt018@dataschool.msai.kr::f657cdf4-0c91-4bc3-8582-13ae16b0f4b4" providerId="AD" clId="Web-{E26F7C3B-0950-18BD-6190-116A1E15CB5F}" dt="2025-07-21T00:35:29.202" v="436"/>
        <pc:sldMkLst>
          <pc:docMk/>
          <pc:sldMk cId="840350805" sldId="323"/>
        </pc:sldMkLst>
      </pc:sldChg>
      <pc:sldChg chg="modNotes">
        <pc:chgData name="박명균" userId="S::1dt018@dataschool.msai.kr::f657cdf4-0c91-4bc3-8582-13ae16b0f4b4" providerId="AD" clId="Web-{E26F7C3B-0950-18BD-6190-116A1E15CB5F}" dt="2025-07-21T00:26:57.415" v="7"/>
        <pc:sldMkLst>
          <pc:docMk/>
          <pc:sldMk cId="2940792012" sldId="324"/>
        </pc:sldMkLst>
      </pc:sldChg>
      <pc:sldChg chg="modNotes">
        <pc:chgData name="박명균" userId="S::1dt018@dataschool.msai.kr::f657cdf4-0c91-4bc3-8582-13ae16b0f4b4" providerId="AD" clId="Web-{E26F7C3B-0950-18BD-6190-116A1E15CB5F}" dt="2025-07-21T00:27:20.761" v="11"/>
        <pc:sldMkLst>
          <pc:docMk/>
          <pc:sldMk cId="4128323559" sldId="325"/>
        </pc:sldMkLst>
      </pc:sldChg>
      <pc:sldChg chg="modNotes">
        <pc:chgData name="박명균" userId="S::1dt018@dataschool.msai.kr::f657cdf4-0c91-4bc3-8582-13ae16b0f4b4" providerId="AD" clId="Web-{E26F7C3B-0950-18BD-6190-116A1E15CB5F}" dt="2025-07-21T00:32:26.673" v="372"/>
        <pc:sldMkLst>
          <pc:docMk/>
          <pc:sldMk cId="1886667301" sldId="327"/>
        </pc:sldMkLst>
      </pc:sldChg>
      <pc:sldChg chg="modNotes">
        <pc:chgData name="박명균" userId="S::1dt018@dataschool.msai.kr::f657cdf4-0c91-4bc3-8582-13ae16b0f4b4" providerId="AD" clId="Web-{E26F7C3B-0950-18BD-6190-116A1E15CB5F}" dt="2025-07-21T00:33:18.677" v="390"/>
        <pc:sldMkLst>
          <pc:docMk/>
          <pc:sldMk cId="1379075197" sldId="329"/>
        </pc:sldMkLst>
      </pc:sldChg>
      <pc:sldChg chg="modNotes">
        <pc:chgData name="박명균" userId="S::1dt018@dataschool.msai.kr::f657cdf4-0c91-4bc3-8582-13ae16b0f4b4" providerId="AD" clId="Web-{E26F7C3B-0950-18BD-6190-116A1E15CB5F}" dt="2025-07-21T00:38:05.541" v="520"/>
        <pc:sldMkLst>
          <pc:docMk/>
          <pc:sldMk cId="3353929703" sldId="335"/>
        </pc:sldMkLst>
      </pc:sldChg>
      <pc:sldChg chg="modNotes">
        <pc:chgData name="박명균" userId="S::1dt018@dataschool.msai.kr::f657cdf4-0c91-4bc3-8582-13ae16b0f4b4" providerId="AD" clId="Web-{E26F7C3B-0950-18BD-6190-116A1E15CB5F}" dt="2025-07-21T00:34:01.446" v="404"/>
        <pc:sldMkLst>
          <pc:docMk/>
          <pc:sldMk cId="1826415648" sldId="337"/>
        </pc:sldMkLst>
      </pc:sldChg>
      <pc:sldChg chg="modNotes">
        <pc:chgData name="박명균" userId="S::1dt018@dataschool.msai.kr::f657cdf4-0c91-4bc3-8582-13ae16b0f4b4" providerId="AD" clId="Web-{E26F7C3B-0950-18BD-6190-116A1E15CB5F}" dt="2025-07-21T00:34:58.059" v="424"/>
        <pc:sldMkLst>
          <pc:docMk/>
          <pc:sldMk cId="2144071270" sldId="338"/>
        </pc:sldMkLst>
      </pc:sldChg>
      <pc:sldChg chg="modNotes">
        <pc:chgData name="박명균" userId="S::1dt018@dataschool.msai.kr::f657cdf4-0c91-4bc3-8582-13ae16b0f4b4" providerId="AD" clId="Web-{E26F7C3B-0950-18BD-6190-116A1E15CB5F}" dt="2025-07-21T00:35:17.498" v="432"/>
        <pc:sldMkLst>
          <pc:docMk/>
          <pc:sldMk cId="1745254706" sldId="339"/>
        </pc:sldMkLst>
      </pc:sldChg>
      <pc:sldChg chg="modNotes">
        <pc:chgData name="박명균" userId="S::1dt018@dataschool.msai.kr::f657cdf4-0c91-4bc3-8582-13ae16b0f4b4" providerId="AD" clId="Web-{E26F7C3B-0950-18BD-6190-116A1E15CB5F}" dt="2025-07-21T00:37:22.742" v="451"/>
        <pc:sldMkLst>
          <pc:docMk/>
          <pc:sldMk cId="4151592707" sldId="340"/>
        </pc:sldMkLst>
      </pc:sldChg>
      <pc:sldChg chg="modNotes">
        <pc:chgData name="박명균" userId="S::1dt018@dataschool.msai.kr::f657cdf4-0c91-4bc3-8582-13ae16b0f4b4" providerId="AD" clId="Web-{E26F7C3B-0950-18BD-6190-116A1E15CB5F}" dt="2025-07-21T00:38:22.902" v="522"/>
        <pc:sldMkLst>
          <pc:docMk/>
          <pc:sldMk cId="2781906229" sldId="341"/>
        </pc:sldMkLst>
      </pc:sldChg>
      <pc:sldChg chg="modNotes">
        <pc:chgData name="박명균" userId="S::1dt018@dataschool.msai.kr::f657cdf4-0c91-4bc3-8582-13ae16b0f4b4" providerId="AD" clId="Web-{E26F7C3B-0950-18BD-6190-116A1E15CB5F}" dt="2025-07-21T00:39:31.266" v="544"/>
        <pc:sldMkLst>
          <pc:docMk/>
          <pc:sldMk cId="429493334" sldId="342"/>
        </pc:sldMkLst>
      </pc:sldChg>
      <pc:sldChg chg="modNotes">
        <pc:chgData name="박명균" userId="S::1dt018@dataschool.msai.kr::f657cdf4-0c91-4bc3-8582-13ae16b0f4b4" providerId="AD" clId="Web-{E26F7C3B-0950-18BD-6190-116A1E15CB5F}" dt="2025-07-21T00:32:17.626" v="370"/>
        <pc:sldMkLst>
          <pc:docMk/>
          <pc:sldMk cId="2248363203" sldId="343"/>
        </pc:sldMkLst>
      </pc:sldChg>
    </pc:docChg>
  </pc:docChgLst>
  <pc:docChgLst>
    <pc:chgData name="심형은" userId="S::1dt031@dataschool.msai.kr::00889155-de42-404c-8570-dbcb6154fdc0" providerId="AD" clId="Web-{CCF54C0C-FB01-9C29-AF72-545200B72556}"/>
    <pc:docChg chg="addSld delSld modSld sldOrd">
      <pc:chgData name="심형은" userId="S::1dt031@dataschool.msai.kr::00889155-de42-404c-8570-dbcb6154fdc0" providerId="AD" clId="Web-{CCF54C0C-FB01-9C29-AF72-545200B72556}" dt="2025-07-17T07:24:51.199" v="273" actId="1076"/>
      <pc:docMkLst>
        <pc:docMk/>
      </pc:docMkLst>
      <pc:sldChg chg="delSp">
        <pc:chgData name="심형은" userId="S::1dt031@dataschool.msai.kr::00889155-de42-404c-8570-dbcb6154fdc0" providerId="AD" clId="Web-{CCF54C0C-FB01-9C29-AF72-545200B72556}" dt="2025-07-17T07:04:50.074" v="63"/>
        <pc:sldMkLst>
          <pc:docMk/>
          <pc:sldMk cId="0" sldId="260"/>
        </pc:sldMkLst>
      </pc:sldChg>
      <pc:sldChg chg="add del">
        <pc:chgData name="심형은" userId="S::1dt031@dataschool.msai.kr::00889155-de42-404c-8570-dbcb6154fdc0" providerId="AD" clId="Web-{CCF54C0C-FB01-9C29-AF72-545200B72556}" dt="2025-07-17T07:03:42.963" v="60"/>
        <pc:sldMkLst>
          <pc:docMk/>
          <pc:sldMk cId="745903216" sldId="265"/>
        </pc:sldMkLst>
      </pc:sldChg>
      <pc:sldChg chg="del">
        <pc:chgData name="심형은" userId="S::1dt031@dataschool.msai.kr::00889155-de42-404c-8570-dbcb6154fdc0" providerId="AD" clId="Web-{CCF54C0C-FB01-9C29-AF72-545200B72556}" dt="2025-07-17T07:10:34.583" v="92"/>
        <pc:sldMkLst>
          <pc:docMk/>
          <pc:sldMk cId="2486578764" sldId="266"/>
        </pc:sldMkLst>
      </pc:sldChg>
      <pc:sldChg chg="del">
        <pc:chgData name="심형은" userId="S::1dt031@dataschool.msai.kr::00889155-de42-404c-8570-dbcb6154fdc0" providerId="AD" clId="Web-{CCF54C0C-FB01-9C29-AF72-545200B72556}" dt="2025-07-17T07:10:34.661" v="93"/>
        <pc:sldMkLst>
          <pc:docMk/>
          <pc:sldMk cId="4251646591" sldId="267"/>
        </pc:sldMkLst>
      </pc:sldChg>
      <pc:sldChg chg="modSp">
        <pc:chgData name="심형은" userId="S::1dt031@dataschool.msai.kr::00889155-de42-404c-8570-dbcb6154fdc0" providerId="AD" clId="Web-{CCF54C0C-FB01-9C29-AF72-545200B72556}" dt="2025-07-17T07:00:44.130" v="39" actId="20577"/>
        <pc:sldMkLst>
          <pc:docMk/>
          <pc:sldMk cId="3121042084" sldId="269"/>
        </pc:sldMkLst>
        <pc:spChg chg="mod">
          <ac:chgData name="심형은" userId="S::1dt031@dataschool.msai.kr::00889155-de42-404c-8570-dbcb6154fdc0" providerId="AD" clId="Web-{CCF54C0C-FB01-9C29-AF72-545200B72556}" dt="2025-07-17T07:00:44.130" v="39" actId="20577"/>
          <ac:spMkLst>
            <pc:docMk/>
            <pc:sldMk cId="3121042084" sldId="269"/>
            <ac:spMk id="8" creationId="{C0902021-0DC7-6E73-7C32-C50A4A416E0A}"/>
          </ac:spMkLst>
        </pc:spChg>
      </pc:sldChg>
      <pc:sldChg chg="modSp">
        <pc:chgData name="심형은" userId="S::1dt031@dataschool.msai.kr::00889155-de42-404c-8570-dbcb6154fdc0" providerId="AD" clId="Web-{CCF54C0C-FB01-9C29-AF72-545200B72556}" dt="2025-07-17T07:24:51.199" v="273" actId="1076"/>
        <pc:sldMkLst>
          <pc:docMk/>
          <pc:sldMk cId="1104983080" sldId="270"/>
        </pc:sldMkLst>
      </pc:sldChg>
      <pc:sldChg chg="ord">
        <pc:chgData name="심형은" userId="S::1dt031@dataschool.msai.kr::00889155-de42-404c-8570-dbcb6154fdc0" providerId="AD" clId="Web-{CCF54C0C-FB01-9C29-AF72-545200B72556}" dt="2025-07-17T07:06:31.389" v="66"/>
        <pc:sldMkLst>
          <pc:docMk/>
          <pc:sldMk cId="485031893" sldId="271"/>
        </pc:sldMkLst>
      </pc:sldChg>
      <pc:sldChg chg="delSp modSp add del">
        <pc:chgData name="심형은" userId="S::1dt031@dataschool.msai.kr::00889155-de42-404c-8570-dbcb6154fdc0" providerId="AD" clId="Web-{CCF54C0C-FB01-9C29-AF72-545200B72556}" dt="2025-07-17T07:04:16.620" v="61"/>
        <pc:sldMkLst>
          <pc:docMk/>
          <pc:sldMk cId="2413838966" sldId="272"/>
        </pc:sldMkLst>
        <pc:spChg chg="mod">
          <ac:chgData name="심형은" userId="S::1dt031@dataschool.msai.kr::00889155-de42-404c-8570-dbcb6154fdc0" providerId="AD" clId="Web-{CCF54C0C-FB01-9C29-AF72-545200B72556}" dt="2025-07-17T07:03:24.884" v="59" actId="1076"/>
          <ac:spMkLst>
            <pc:docMk/>
            <pc:sldMk cId="2413838966" sldId="272"/>
            <ac:spMk id="6" creationId="{57316593-F7C4-39EF-22F0-527A64AC5678}"/>
          </ac:spMkLst>
        </pc:spChg>
      </pc:sldChg>
      <pc:sldChg chg="addSp delSp modSp">
        <pc:chgData name="심형은" userId="S::1dt031@dataschool.msai.kr::00889155-de42-404c-8570-dbcb6154fdc0" providerId="AD" clId="Web-{CCF54C0C-FB01-9C29-AF72-545200B72556}" dt="2025-07-17T07:23:32.743" v="270"/>
        <pc:sldMkLst>
          <pc:docMk/>
          <pc:sldMk cId="4053358149" sldId="273"/>
        </pc:sldMkLst>
      </pc:sldChg>
      <pc:sldChg chg="del">
        <pc:chgData name="심형은" userId="S::1dt031@dataschool.msai.kr::00889155-de42-404c-8570-dbcb6154fdc0" providerId="AD" clId="Web-{CCF54C0C-FB01-9C29-AF72-545200B72556}" dt="2025-07-17T07:04:40.073" v="62"/>
        <pc:sldMkLst>
          <pc:docMk/>
          <pc:sldMk cId="1576328241" sldId="275"/>
        </pc:sldMkLst>
      </pc:sldChg>
      <pc:sldChg chg="addSp modSp">
        <pc:chgData name="심형은" userId="S::1dt031@dataschool.msai.kr::00889155-de42-404c-8570-dbcb6154fdc0" providerId="AD" clId="Web-{CCF54C0C-FB01-9C29-AF72-545200B72556}" dt="2025-07-17T07:22:06.616" v="246" actId="14100"/>
        <pc:sldMkLst>
          <pc:docMk/>
          <pc:sldMk cId="3597133696" sldId="276"/>
        </pc:sldMkLst>
        <pc:spChg chg="mod">
          <ac:chgData name="심형은" userId="S::1dt031@dataschool.msai.kr::00889155-de42-404c-8570-dbcb6154fdc0" providerId="AD" clId="Web-{CCF54C0C-FB01-9C29-AF72-545200B72556}" dt="2025-07-17T07:17:38.828" v="193" actId="20577"/>
          <ac:spMkLst>
            <pc:docMk/>
            <pc:sldMk cId="3597133696" sldId="276"/>
            <ac:spMk id="25" creationId="{476E21FC-95DA-F789-60E0-618BAB9CDE2C}"/>
          </ac:spMkLst>
        </pc:spChg>
        <pc:spChg chg="mod">
          <ac:chgData name="심형은" userId="S::1dt031@dataschool.msai.kr::00889155-de42-404c-8570-dbcb6154fdc0" providerId="AD" clId="Web-{CCF54C0C-FB01-9C29-AF72-545200B72556}" dt="2025-07-17T07:12:44.023" v="100" actId="20577"/>
          <ac:spMkLst>
            <pc:docMk/>
            <pc:sldMk cId="3597133696" sldId="276"/>
            <ac:spMk id="35" creationId="{AEA2FE95-30D5-39FC-9AFE-542E6A7297A1}"/>
          </ac:spMkLst>
        </pc:spChg>
      </pc:sldChg>
      <pc:sldChg chg="addSp delSp modSp add del replId">
        <pc:chgData name="심형은" userId="S::1dt031@dataschool.msai.kr::00889155-de42-404c-8570-dbcb6154fdc0" providerId="AD" clId="Web-{CCF54C0C-FB01-9C29-AF72-545200B72556}" dt="2025-07-17T07:23:21.337" v="267"/>
        <pc:sldMkLst>
          <pc:docMk/>
          <pc:sldMk cId="1705848152" sldId="277"/>
        </pc:sldMkLst>
      </pc:sldChg>
      <pc:sldChg chg="delSp modSp del">
        <pc:chgData name="심형은" userId="S::1dt031@dataschool.msai.kr::00889155-de42-404c-8570-dbcb6154fdc0" providerId="AD" clId="Web-{CCF54C0C-FB01-9C29-AF72-545200B72556}" dt="2025-07-17T07:03:05.508" v="56"/>
        <pc:sldMkLst>
          <pc:docMk/>
          <pc:sldMk cId="3779169432" sldId="277"/>
        </pc:sldMkLst>
      </pc:sldChg>
      <pc:sldChg chg="addSp delSp modSp add replId">
        <pc:chgData name="심형은" userId="S::1dt031@dataschool.msai.kr::00889155-de42-404c-8570-dbcb6154fdc0" providerId="AD" clId="Web-{CCF54C0C-FB01-9C29-AF72-545200B72556}" dt="2025-07-17T07:23:16.868" v="266" actId="20577"/>
        <pc:sldMkLst>
          <pc:docMk/>
          <pc:sldMk cId="4123435536" sldId="278"/>
        </pc:sldMkLst>
      </pc:sldChg>
    </pc:docChg>
  </pc:docChgLst>
  <pc:docChgLst>
    <pc:chgData name="오민석" userId="S::1dt035@dataschool.msai.kr::dc62bd1a-0d69-430e-ae9d-75c50eb49274" providerId="AD" clId="Web-{42B7CA3A-C809-208B-52F7-1182995C90B0}"/>
    <pc:docChg chg="modSld">
      <pc:chgData name="오민석" userId="S::1dt035@dataschool.msai.kr::dc62bd1a-0d69-430e-ae9d-75c50eb49274" providerId="AD" clId="Web-{42B7CA3A-C809-208B-52F7-1182995C90B0}" dt="2025-07-18T08:33:41.922" v="569" actId="20577"/>
      <pc:docMkLst>
        <pc:docMk/>
      </pc:docMkLst>
      <pc:sldChg chg="addSp delSp modSp">
        <pc:chgData name="오민석" userId="S::1dt035@dataschool.msai.kr::dc62bd1a-0d69-430e-ae9d-75c50eb49274" providerId="AD" clId="Web-{42B7CA3A-C809-208B-52F7-1182995C90B0}" dt="2025-07-18T08:32:12.355" v="532" actId="1076"/>
        <pc:sldMkLst>
          <pc:docMk/>
          <pc:sldMk cId="0" sldId="261"/>
        </pc:sldMkLst>
        <pc:spChg chg="mod">
          <ac:chgData name="오민석" userId="S::1dt035@dataschool.msai.kr::dc62bd1a-0d69-430e-ae9d-75c50eb49274" providerId="AD" clId="Web-{42B7CA3A-C809-208B-52F7-1182995C90B0}" dt="2025-07-18T08:32:07.105" v="526" actId="1076"/>
          <ac:spMkLst>
            <pc:docMk/>
            <pc:sldMk cId="0" sldId="261"/>
            <ac:spMk id="3" creationId="{93D9D496-2458-9437-FAAA-C0460FE8696D}"/>
          </ac:spMkLst>
        </pc:spChg>
        <pc:spChg chg="add del mod">
          <ac:chgData name="오민석" userId="S::1dt035@dataschool.msai.kr::dc62bd1a-0d69-430e-ae9d-75c50eb49274" providerId="AD" clId="Web-{42B7CA3A-C809-208B-52F7-1182995C90B0}" dt="2025-07-18T08:32:10.605" v="531" actId="20577"/>
          <ac:spMkLst>
            <pc:docMk/>
            <pc:sldMk cId="0" sldId="261"/>
            <ac:spMk id="7" creationId="{00000000-0000-0000-0000-000000000000}"/>
          </ac:spMkLst>
        </pc:spChg>
        <pc:picChg chg="mod">
          <ac:chgData name="오민석" userId="S::1dt035@dataschool.msai.kr::dc62bd1a-0d69-430e-ae9d-75c50eb49274" providerId="AD" clId="Web-{42B7CA3A-C809-208B-52F7-1182995C90B0}" dt="2025-07-18T08:32:12.355" v="532" actId="1076"/>
          <ac:picMkLst>
            <pc:docMk/>
            <pc:sldMk cId="0" sldId="261"/>
            <ac:picMk id="8" creationId="{00000000-0000-0000-0000-000000000000}"/>
          </ac:picMkLst>
        </pc:picChg>
      </pc:sldChg>
      <pc:sldChg chg="modSp">
        <pc:chgData name="오민석" userId="S::1dt035@dataschool.msai.kr::dc62bd1a-0d69-430e-ae9d-75c50eb49274" providerId="AD" clId="Web-{42B7CA3A-C809-208B-52F7-1182995C90B0}" dt="2025-07-18T08:16:53.130" v="499" actId="14100"/>
        <pc:sldMkLst>
          <pc:docMk/>
          <pc:sldMk cId="4132495938" sldId="266"/>
        </pc:sldMkLst>
        <pc:spChg chg="mod">
          <ac:chgData name="오민석" userId="S::1dt035@dataschool.msai.kr::dc62bd1a-0d69-430e-ae9d-75c50eb49274" providerId="AD" clId="Web-{42B7CA3A-C809-208B-52F7-1182995C90B0}" dt="2025-07-18T08:16:53.130" v="499" actId="14100"/>
          <ac:spMkLst>
            <pc:docMk/>
            <pc:sldMk cId="4132495938" sldId="266"/>
            <ac:spMk id="43" creationId="{D77D8CCB-5F6D-DE39-F4CD-CB0F6F4952AB}"/>
          </ac:spMkLst>
        </pc:spChg>
      </pc:sldChg>
      <pc:sldChg chg="modSp">
        <pc:chgData name="오민석" userId="S::1dt035@dataschool.msai.kr::dc62bd1a-0d69-430e-ae9d-75c50eb49274" providerId="AD" clId="Web-{42B7CA3A-C809-208B-52F7-1182995C90B0}" dt="2025-07-18T08:33:41.922" v="569" actId="20577"/>
        <pc:sldMkLst>
          <pc:docMk/>
          <pc:sldMk cId="0" sldId="288"/>
        </pc:sldMkLst>
        <pc:spChg chg="mod">
          <ac:chgData name="오민석" userId="S::1dt035@dataschool.msai.kr::dc62bd1a-0d69-430e-ae9d-75c50eb49274" providerId="AD" clId="Web-{42B7CA3A-C809-208B-52F7-1182995C90B0}" dt="2025-07-18T08:33:21.577" v="563" actId="1076"/>
          <ac:spMkLst>
            <pc:docMk/>
            <pc:sldMk cId="0" sldId="288"/>
            <ac:spMk id="5" creationId="{288AA0F1-CE17-9D7E-5B57-CF705B7B6B7B}"/>
          </ac:spMkLst>
        </pc:spChg>
        <pc:spChg chg="mod">
          <ac:chgData name="오민석" userId="S::1dt035@dataschool.msai.kr::dc62bd1a-0d69-430e-ae9d-75c50eb49274" providerId="AD" clId="Web-{42B7CA3A-C809-208B-52F7-1182995C90B0}" dt="2025-07-18T08:33:41.922" v="569" actId="20577"/>
          <ac:spMkLst>
            <pc:docMk/>
            <pc:sldMk cId="0" sldId="288"/>
            <ac:spMk id="7" creationId="{00000000-0000-0000-0000-000000000000}"/>
          </ac:spMkLst>
        </pc:spChg>
        <pc:picChg chg="mod">
          <ac:chgData name="오민석" userId="S::1dt035@dataschool.msai.kr::dc62bd1a-0d69-430e-ae9d-75c50eb49274" providerId="AD" clId="Web-{42B7CA3A-C809-208B-52F7-1182995C90B0}" dt="2025-07-18T08:32:56.170" v="551" actId="1076"/>
          <ac:picMkLst>
            <pc:docMk/>
            <pc:sldMk cId="0" sldId="288"/>
            <ac:picMk id="8" creationId="{00000000-0000-0000-0000-000000000000}"/>
          </ac:picMkLst>
        </pc:picChg>
        <pc:picChg chg="mod">
          <ac:chgData name="오민석" userId="S::1dt035@dataschool.msai.kr::dc62bd1a-0d69-430e-ae9d-75c50eb49274" providerId="AD" clId="Web-{42B7CA3A-C809-208B-52F7-1182995C90B0}" dt="2025-07-18T08:32:56.217" v="552" actId="1076"/>
          <ac:picMkLst>
            <pc:docMk/>
            <pc:sldMk cId="0" sldId="288"/>
            <ac:picMk id="9" creationId="{00000000-0000-0000-0000-000000000000}"/>
          </ac:picMkLst>
        </pc:picChg>
        <pc:picChg chg="mod">
          <ac:chgData name="오민석" userId="S::1dt035@dataschool.msai.kr::dc62bd1a-0d69-430e-ae9d-75c50eb49274" providerId="AD" clId="Web-{42B7CA3A-C809-208B-52F7-1182995C90B0}" dt="2025-07-18T08:33:29.077" v="566" actId="1076"/>
          <ac:picMkLst>
            <pc:docMk/>
            <pc:sldMk cId="0" sldId="288"/>
            <ac:picMk id="11" creationId="{00000000-0000-0000-0000-000000000000}"/>
          </ac:picMkLst>
        </pc:picChg>
      </pc:sldChg>
      <pc:sldChg chg="modSp">
        <pc:chgData name="오민석" userId="S::1dt035@dataschool.msai.kr::dc62bd1a-0d69-430e-ae9d-75c50eb49274" providerId="AD" clId="Web-{42B7CA3A-C809-208B-52F7-1182995C90B0}" dt="2025-07-18T07:35:01.763" v="19"/>
        <pc:sldMkLst>
          <pc:docMk/>
          <pc:sldMk cId="0" sldId="306"/>
        </pc:sldMkLst>
        <pc:graphicFrameChg chg="modGraphic">
          <ac:chgData name="오민석" userId="S::1dt035@dataschool.msai.kr::dc62bd1a-0d69-430e-ae9d-75c50eb49274" providerId="AD" clId="Web-{42B7CA3A-C809-208B-52F7-1182995C90B0}" dt="2025-07-18T07:35:01.763" v="19"/>
          <ac:graphicFrameMkLst>
            <pc:docMk/>
            <pc:sldMk cId="0" sldId="306"/>
            <ac:graphicFrameMk id="2" creationId="{66D7C434-FE9A-F01E-2202-C1B7A3320628}"/>
          </ac:graphicFrameMkLst>
        </pc:graphicFrameChg>
        <pc:graphicFrameChg chg="modGraphic">
          <ac:chgData name="오민석" userId="S::1dt035@dataschool.msai.kr::dc62bd1a-0d69-430e-ae9d-75c50eb49274" providerId="AD" clId="Web-{42B7CA3A-C809-208B-52F7-1182995C90B0}" dt="2025-07-18T07:34:35.980" v="14"/>
          <ac:graphicFrameMkLst>
            <pc:docMk/>
            <pc:sldMk cId="0" sldId="306"/>
            <ac:graphicFrameMk id="5" creationId="{26109AA9-702B-951C-0CDE-94C795B50A85}"/>
          </ac:graphicFrameMkLst>
        </pc:graphicFrameChg>
      </pc:sldChg>
      <pc:sldChg chg="modSp">
        <pc:chgData name="오민석" userId="S::1dt035@dataschool.msai.kr::dc62bd1a-0d69-430e-ae9d-75c50eb49274" providerId="AD" clId="Web-{42B7CA3A-C809-208B-52F7-1182995C90B0}" dt="2025-07-18T08:02:19.406" v="489" actId="20577"/>
        <pc:sldMkLst>
          <pc:docMk/>
          <pc:sldMk cId="647709345" sldId="307"/>
        </pc:sldMkLst>
        <pc:spChg chg="mod">
          <ac:chgData name="오민석" userId="S::1dt035@dataschool.msai.kr::dc62bd1a-0d69-430e-ae9d-75c50eb49274" providerId="AD" clId="Web-{42B7CA3A-C809-208B-52F7-1182995C90B0}" dt="2025-07-18T08:02:19.406" v="489" actId="20577"/>
          <ac:spMkLst>
            <pc:docMk/>
            <pc:sldMk cId="647709345" sldId="307"/>
            <ac:spMk id="62" creationId="{5D3981D9-BE1F-0114-F651-6E8F42006154}"/>
          </ac:spMkLst>
        </pc:spChg>
      </pc:sldChg>
      <pc:sldChg chg="modSp">
        <pc:chgData name="오민석" userId="S::1dt035@dataschool.msai.kr::dc62bd1a-0d69-430e-ae9d-75c50eb49274" providerId="AD" clId="Web-{42B7CA3A-C809-208B-52F7-1182995C90B0}" dt="2025-07-18T08:02:14.344" v="486" actId="20577"/>
        <pc:sldMkLst>
          <pc:docMk/>
          <pc:sldMk cId="2180207338" sldId="308"/>
        </pc:sldMkLst>
        <pc:spChg chg="mod">
          <ac:chgData name="오민석" userId="S::1dt035@dataschool.msai.kr::dc62bd1a-0d69-430e-ae9d-75c50eb49274" providerId="AD" clId="Web-{42B7CA3A-C809-208B-52F7-1182995C90B0}" dt="2025-07-18T08:02:14.344" v="486" actId="20577"/>
          <ac:spMkLst>
            <pc:docMk/>
            <pc:sldMk cId="2180207338" sldId="308"/>
            <ac:spMk id="11" creationId="{35ADE404-CB63-1128-9555-9D5BB5F2EC4A}"/>
          </ac:spMkLst>
        </pc:spChg>
      </pc:sldChg>
      <pc:sldChg chg="modSp">
        <pc:chgData name="오민석" userId="S::1dt035@dataschool.msai.kr::dc62bd1a-0d69-430e-ae9d-75c50eb49274" providerId="AD" clId="Web-{42B7CA3A-C809-208B-52F7-1182995C90B0}" dt="2025-07-18T08:02:08.031" v="484" actId="20577"/>
        <pc:sldMkLst>
          <pc:docMk/>
          <pc:sldMk cId="1431430379" sldId="309"/>
        </pc:sldMkLst>
        <pc:spChg chg="mod">
          <ac:chgData name="오민석" userId="S::1dt035@dataschool.msai.kr::dc62bd1a-0d69-430e-ae9d-75c50eb49274" providerId="AD" clId="Web-{42B7CA3A-C809-208B-52F7-1182995C90B0}" dt="2025-07-18T08:02:08.031" v="484" actId="20577"/>
          <ac:spMkLst>
            <pc:docMk/>
            <pc:sldMk cId="1431430379" sldId="309"/>
            <ac:spMk id="3" creationId="{3BF801FB-69FB-A333-A237-3D7690ACD1F7}"/>
          </ac:spMkLst>
        </pc:spChg>
      </pc:sldChg>
      <pc:sldChg chg="modSp">
        <pc:chgData name="오민석" userId="S::1dt035@dataschool.msai.kr::dc62bd1a-0d69-430e-ae9d-75c50eb49274" providerId="AD" clId="Web-{42B7CA3A-C809-208B-52F7-1182995C90B0}" dt="2025-07-18T07:35:26.170" v="23" actId="1076"/>
        <pc:sldMkLst>
          <pc:docMk/>
          <pc:sldMk cId="3869765142" sldId="310"/>
        </pc:sldMkLst>
        <pc:spChg chg="mod">
          <ac:chgData name="오민석" userId="S::1dt035@dataschool.msai.kr::dc62bd1a-0d69-430e-ae9d-75c50eb49274" providerId="AD" clId="Web-{42B7CA3A-C809-208B-52F7-1182995C90B0}" dt="2025-07-18T07:35:26.170" v="23" actId="1076"/>
          <ac:spMkLst>
            <pc:docMk/>
            <pc:sldMk cId="3869765142" sldId="310"/>
            <ac:spMk id="62" creationId="{26C3B791-4302-C64D-D601-DA8EBB7EEF38}"/>
          </ac:spMkLst>
        </pc:spChg>
        <pc:picChg chg="mod">
          <ac:chgData name="오민석" userId="S::1dt035@dataschool.msai.kr::dc62bd1a-0d69-430e-ae9d-75c50eb49274" providerId="AD" clId="Web-{42B7CA3A-C809-208B-52F7-1182995C90B0}" dt="2025-07-18T07:35:17.810" v="21" actId="1076"/>
          <ac:picMkLst>
            <pc:docMk/>
            <pc:sldMk cId="3869765142" sldId="310"/>
            <ac:picMk id="11" creationId="{30CF7E75-3581-5A1D-8AB6-7E56E0456400}"/>
          </ac:picMkLst>
        </pc:picChg>
      </pc:sldChg>
      <pc:sldChg chg="modSp">
        <pc:chgData name="오민석" userId="S::1dt035@dataschool.msai.kr::dc62bd1a-0d69-430e-ae9d-75c50eb49274" providerId="AD" clId="Web-{42B7CA3A-C809-208B-52F7-1182995C90B0}" dt="2025-07-18T08:01:58.249" v="482" actId="20577"/>
        <pc:sldMkLst>
          <pc:docMk/>
          <pc:sldMk cId="2666235975" sldId="311"/>
        </pc:sldMkLst>
        <pc:spChg chg="mod">
          <ac:chgData name="오민석" userId="S::1dt035@dataschool.msai.kr::dc62bd1a-0d69-430e-ae9d-75c50eb49274" providerId="AD" clId="Web-{42B7CA3A-C809-208B-52F7-1182995C90B0}" dt="2025-07-18T08:01:58.249" v="482" actId="20577"/>
          <ac:spMkLst>
            <pc:docMk/>
            <pc:sldMk cId="2666235975" sldId="311"/>
            <ac:spMk id="62" creationId="{D7F99F8E-7E36-AFF4-1866-EB87E5952082}"/>
          </ac:spMkLst>
        </pc:spChg>
      </pc:sldChg>
      <pc:sldChg chg="modSp">
        <pc:chgData name="오민석" userId="S::1dt035@dataschool.msai.kr::dc62bd1a-0d69-430e-ae9d-75c50eb49274" providerId="AD" clId="Web-{42B7CA3A-C809-208B-52F7-1182995C90B0}" dt="2025-07-18T08:01:52.874" v="479" actId="20577"/>
        <pc:sldMkLst>
          <pc:docMk/>
          <pc:sldMk cId="3195157562" sldId="312"/>
        </pc:sldMkLst>
        <pc:spChg chg="mod">
          <ac:chgData name="오민석" userId="S::1dt035@dataschool.msai.kr::dc62bd1a-0d69-430e-ae9d-75c50eb49274" providerId="AD" clId="Web-{42B7CA3A-C809-208B-52F7-1182995C90B0}" dt="2025-07-18T08:01:52.874" v="479" actId="20577"/>
          <ac:spMkLst>
            <pc:docMk/>
            <pc:sldMk cId="3195157562" sldId="312"/>
            <ac:spMk id="11" creationId="{B4BFE400-BC8D-40BE-4520-0BA1E7E86151}"/>
          </ac:spMkLst>
        </pc:spChg>
      </pc:sldChg>
      <pc:sldChg chg="modSp">
        <pc:chgData name="오민석" userId="S::1dt035@dataschool.msai.kr::dc62bd1a-0d69-430e-ae9d-75c50eb49274" providerId="AD" clId="Web-{42B7CA3A-C809-208B-52F7-1182995C90B0}" dt="2025-07-18T08:01:45.046" v="474" actId="20577"/>
        <pc:sldMkLst>
          <pc:docMk/>
          <pc:sldMk cId="2944397715" sldId="313"/>
        </pc:sldMkLst>
        <pc:spChg chg="mod">
          <ac:chgData name="오민석" userId="S::1dt035@dataschool.msai.kr::dc62bd1a-0d69-430e-ae9d-75c50eb49274" providerId="AD" clId="Web-{42B7CA3A-C809-208B-52F7-1182995C90B0}" dt="2025-07-18T08:01:45.046" v="474" actId="20577"/>
          <ac:spMkLst>
            <pc:docMk/>
            <pc:sldMk cId="2944397715" sldId="313"/>
            <ac:spMk id="3" creationId="{774D1D90-5016-40AD-D581-C07E97EAC489}"/>
          </ac:spMkLst>
        </pc:spChg>
        <pc:picChg chg="mod">
          <ac:chgData name="오민석" userId="S::1dt035@dataschool.msai.kr::dc62bd1a-0d69-430e-ae9d-75c50eb49274" providerId="AD" clId="Web-{42B7CA3A-C809-208B-52F7-1182995C90B0}" dt="2025-07-18T07:35:35.326" v="25" actId="1076"/>
          <ac:picMkLst>
            <pc:docMk/>
            <pc:sldMk cId="2944397715" sldId="313"/>
            <ac:picMk id="8" creationId="{5E1F47E2-5CDF-7D5A-E4D0-B1EB21E2716B}"/>
          </ac:picMkLst>
        </pc:picChg>
      </pc:sldChg>
      <pc:sldChg chg="modSp">
        <pc:chgData name="오민석" userId="S::1dt035@dataschool.msai.kr::dc62bd1a-0d69-430e-ae9d-75c50eb49274" providerId="AD" clId="Web-{42B7CA3A-C809-208B-52F7-1182995C90B0}" dt="2025-07-18T08:01:33.639" v="471"/>
        <pc:sldMkLst>
          <pc:docMk/>
          <pc:sldMk cId="659309770" sldId="314"/>
        </pc:sldMkLst>
        <pc:graphicFrameChg chg="mod modGraphic">
          <ac:chgData name="오민석" userId="S::1dt035@dataschool.msai.kr::dc62bd1a-0d69-430e-ae9d-75c50eb49274" providerId="AD" clId="Web-{42B7CA3A-C809-208B-52F7-1182995C90B0}" dt="2025-07-18T08:01:33.639" v="471"/>
          <ac:graphicFrameMkLst>
            <pc:docMk/>
            <pc:sldMk cId="659309770" sldId="314"/>
            <ac:graphicFrameMk id="6" creationId="{828A9299-2A49-EE3C-0BA4-8C981E511AB9}"/>
          </ac:graphicFrameMkLst>
        </pc:graphicFrameChg>
      </pc:sldChg>
      <pc:sldChg chg="modSp">
        <pc:chgData name="오민석" userId="S::1dt035@dataschool.msai.kr::dc62bd1a-0d69-430e-ae9d-75c50eb49274" providerId="AD" clId="Web-{42B7CA3A-C809-208B-52F7-1182995C90B0}" dt="2025-07-18T08:04:32.412" v="494" actId="1076"/>
        <pc:sldMkLst>
          <pc:docMk/>
          <pc:sldMk cId="0" sldId="315"/>
        </pc:sldMkLst>
        <pc:spChg chg="mod">
          <ac:chgData name="오민석" userId="S::1dt035@dataschool.msai.kr::dc62bd1a-0d69-430e-ae9d-75c50eb49274" providerId="AD" clId="Web-{42B7CA3A-C809-208B-52F7-1182995C90B0}" dt="2025-07-18T08:04:19.427" v="491" actId="14100"/>
          <ac:spMkLst>
            <pc:docMk/>
            <pc:sldMk cId="0" sldId="315"/>
            <ac:spMk id="6" creationId="{8662FE73-4AAA-AFA6-A235-DE188734DAA3}"/>
          </ac:spMkLst>
        </pc:spChg>
        <pc:picChg chg="mod">
          <ac:chgData name="오민석" userId="S::1dt035@dataschool.msai.kr::dc62bd1a-0d69-430e-ae9d-75c50eb49274" providerId="AD" clId="Web-{42B7CA3A-C809-208B-52F7-1182995C90B0}" dt="2025-07-18T08:04:32.412" v="494" actId="1076"/>
          <ac:picMkLst>
            <pc:docMk/>
            <pc:sldMk cId="0" sldId="315"/>
            <ac:picMk id="8" creationId="{12C9D6E6-94A4-DAA2-7EE7-F83D0769AF1E}"/>
          </ac:picMkLst>
        </pc:picChg>
      </pc:sldChg>
      <pc:sldChg chg="addSp delSp">
        <pc:chgData name="오민석" userId="S::1dt035@dataschool.msai.kr::dc62bd1a-0d69-430e-ae9d-75c50eb49274" providerId="AD" clId="Web-{42B7CA3A-C809-208B-52F7-1182995C90B0}" dt="2025-07-18T08:04:42.303" v="498"/>
        <pc:sldMkLst>
          <pc:docMk/>
          <pc:sldMk cId="1121531844" sldId="316"/>
        </pc:sldMkLst>
      </pc:sldChg>
      <pc:sldChg chg="modSp">
        <pc:chgData name="오민석" userId="S::1dt035@dataschool.msai.kr::dc62bd1a-0d69-430e-ae9d-75c50eb49274" providerId="AD" clId="Web-{42B7CA3A-C809-208B-52F7-1182995C90B0}" dt="2025-07-18T08:23:58.210" v="506" actId="20577"/>
        <pc:sldMkLst>
          <pc:docMk/>
          <pc:sldMk cId="2940792012" sldId="324"/>
        </pc:sldMkLst>
        <pc:spChg chg="mod">
          <ac:chgData name="오민석" userId="S::1dt035@dataschool.msai.kr::dc62bd1a-0d69-430e-ae9d-75c50eb49274" providerId="AD" clId="Web-{42B7CA3A-C809-208B-52F7-1182995C90B0}" dt="2025-07-18T08:23:58.210" v="506" actId="20577"/>
          <ac:spMkLst>
            <pc:docMk/>
            <pc:sldMk cId="2940792012" sldId="324"/>
            <ac:spMk id="13" creationId="{6B8A0623-D35C-EE99-2FE4-742062A5B53E}"/>
          </ac:spMkLst>
        </pc:spChg>
        <pc:spChg chg="mod">
          <ac:chgData name="오민석" userId="S::1dt035@dataschool.msai.kr::dc62bd1a-0d69-430e-ae9d-75c50eb49274" providerId="AD" clId="Web-{42B7CA3A-C809-208B-52F7-1182995C90B0}" dt="2025-07-18T07:33:12.430" v="10" actId="20577"/>
          <ac:spMkLst>
            <pc:docMk/>
            <pc:sldMk cId="2940792012" sldId="324"/>
            <ac:spMk id="26" creationId="{1B866851-6809-A840-957B-30859FA452A3}"/>
          </ac:spMkLst>
        </pc:spChg>
      </pc:sldChg>
      <pc:sldChg chg="modSp">
        <pc:chgData name="오민석" userId="S::1dt035@dataschool.msai.kr::dc62bd1a-0d69-430e-ae9d-75c50eb49274" providerId="AD" clId="Web-{42B7CA3A-C809-208B-52F7-1182995C90B0}" dt="2025-07-18T08:23:47.303" v="503" actId="20577"/>
        <pc:sldMkLst>
          <pc:docMk/>
          <pc:sldMk cId="1379075197" sldId="329"/>
        </pc:sldMkLst>
        <pc:spChg chg="mod">
          <ac:chgData name="오민석" userId="S::1dt035@dataschool.msai.kr::dc62bd1a-0d69-430e-ae9d-75c50eb49274" providerId="AD" clId="Web-{42B7CA3A-C809-208B-52F7-1182995C90B0}" dt="2025-07-18T08:23:47.303" v="503" actId="20577"/>
          <ac:spMkLst>
            <pc:docMk/>
            <pc:sldMk cId="1379075197" sldId="329"/>
            <ac:spMk id="5" creationId="{57F65E63-F14B-8DF3-B94E-C24846081499}"/>
          </ac:spMkLst>
        </pc:spChg>
      </pc:sldChg>
    </pc:docChg>
  </pc:docChgLst>
  <pc:docChgLst>
    <pc:chgData name="오민석" userId="S::1dt035@dataschool.msai.kr::dc62bd1a-0d69-430e-ae9d-75c50eb49274" providerId="AD" clId="Web-{498446F5-7A25-581C-0F6D-8F7DD17F029A}"/>
    <pc:docChg chg="addSld delSld modSld">
      <pc:chgData name="오민석" userId="S::1dt035@dataschool.msai.kr::dc62bd1a-0d69-430e-ae9d-75c50eb49274" providerId="AD" clId="Web-{498446F5-7A25-581C-0F6D-8F7DD17F029A}" dt="2025-07-18T07:10:55.588" v="946"/>
      <pc:docMkLst>
        <pc:docMk/>
      </pc:docMkLst>
      <pc:sldChg chg="modSp">
        <pc:chgData name="오민석" userId="S::1dt035@dataschool.msai.kr::dc62bd1a-0d69-430e-ae9d-75c50eb49274" providerId="AD" clId="Web-{498446F5-7A25-581C-0F6D-8F7DD17F029A}" dt="2025-07-18T06:58:18.121" v="851" actId="20577"/>
        <pc:sldMkLst>
          <pc:docMk/>
          <pc:sldMk cId="0" sldId="256"/>
        </pc:sldMkLst>
        <pc:spChg chg="mod">
          <ac:chgData name="오민석" userId="S::1dt035@dataschool.msai.kr::dc62bd1a-0d69-430e-ae9d-75c50eb49274" providerId="AD" clId="Web-{498446F5-7A25-581C-0F6D-8F7DD17F029A}" dt="2025-07-18T06:58:18.121" v="851" actId="20577"/>
          <ac:spMkLst>
            <pc:docMk/>
            <pc:sldMk cId="0" sldId="256"/>
            <ac:spMk id="4" creationId="{FB0C676F-51F0-BD79-9F5B-1BE81321ED51}"/>
          </ac:spMkLst>
        </pc:spChg>
      </pc:sldChg>
      <pc:sldChg chg="modSp">
        <pc:chgData name="오민석" userId="S::1dt035@dataschool.msai.kr::dc62bd1a-0d69-430e-ae9d-75c50eb49274" providerId="AD" clId="Web-{498446F5-7A25-581C-0F6D-8F7DD17F029A}" dt="2025-07-18T06:45:38.388" v="847" actId="20577"/>
        <pc:sldMkLst>
          <pc:docMk/>
          <pc:sldMk cId="0" sldId="262"/>
        </pc:sldMkLst>
        <pc:spChg chg="mod">
          <ac:chgData name="오민석" userId="S::1dt035@dataschool.msai.kr::dc62bd1a-0d69-430e-ae9d-75c50eb49274" providerId="AD" clId="Web-{498446F5-7A25-581C-0F6D-8F7DD17F029A}" dt="2025-07-18T06:45:38.388" v="847" actId="20577"/>
          <ac:spMkLst>
            <pc:docMk/>
            <pc:sldMk cId="0" sldId="262"/>
            <ac:spMk id="18" creationId="{ADE3A1F2-74AE-E17F-5B81-86B41593D2E6}"/>
          </ac:spMkLst>
        </pc:spChg>
        <pc:spChg chg="mod">
          <ac:chgData name="오민석" userId="S::1dt035@dataschool.msai.kr::dc62bd1a-0d69-430e-ae9d-75c50eb49274" providerId="AD" clId="Web-{498446F5-7A25-581C-0F6D-8F7DD17F029A}" dt="2025-07-18T05:55:21.677" v="60" actId="1076"/>
          <ac:spMkLst>
            <pc:docMk/>
            <pc:sldMk cId="0" sldId="262"/>
            <ac:spMk id="34" creationId="{70094B11-1244-F1D6-06DE-BCDC8D09E1CF}"/>
          </ac:spMkLst>
        </pc:spChg>
        <pc:spChg chg="mod">
          <ac:chgData name="오민석" userId="S::1dt035@dataschool.msai.kr::dc62bd1a-0d69-430e-ae9d-75c50eb49274" providerId="AD" clId="Web-{498446F5-7A25-581C-0F6D-8F7DD17F029A}" dt="2025-07-18T05:55:44.693" v="70" actId="20577"/>
          <ac:spMkLst>
            <pc:docMk/>
            <pc:sldMk cId="0" sldId="262"/>
            <ac:spMk id="48" creationId="{0D10CB4F-99A4-CCED-72D1-21E14962A6E7}"/>
          </ac:spMkLst>
        </pc:spChg>
        <pc:spChg chg="mod">
          <ac:chgData name="오민석" userId="S::1dt035@dataschool.msai.kr::dc62bd1a-0d69-430e-ae9d-75c50eb49274" providerId="AD" clId="Web-{498446F5-7A25-581C-0F6D-8F7DD17F029A}" dt="2025-07-18T06:45:33.732" v="845" actId="20577"/>
          <ac:spMkLst>
            <pc:docMk/>
            <pc:sldMk cId="0" sldId="262"/>
            <ac:spMk id="1039" creationId="{3C0C83BA-61DD-2178-2AA8-F5639259FFA2}"/>
          </ac:spMkLst>
        </pc:spChg>
        <pc:spChg chg="mod">
          <ac:chgData name="오민석" userId="S::1dt035@dataschool.msai.kr::dc62bd1a-0d69-430e-ae9d-75c50eb49274" providerId="AD" clId="Web-{498446F5-7A25-581C-0F6D-8F7DD17F029A}" dt="2025-07-18T05:55:14.442" v="58" actId="1076"/>
          <ac:spMkLst>
            <pc:docMk/>
            <pc:sldMk cId="0" sldId="262"/>
            <ac:spMk id="1040" creationId="{2F3D4150-470B-3280-E55E-BD130075986A}"/>
          </ac:spMkLst>
        </pc:spChg>
        <pc:grpChg chg="mod">
          <ac:chgData name="오민석" userId="S::1dt035@dataschool.msai.kr::dc62bd1a-0d69-430e-ae9d-75c50eb49274" providerId="AD" clId="Web-{498446F5-7A25-581C-0F6D-8F7DD17F029A}" dt="2025-07-18T05:55:30.224" v="66" actId="1076"/>
          <ac:grpSpMkLst>
            <pc:docMk/>
            <pc:sldMk cId="0" sldId="262"/>
            <ac:grpSpMk id="27" creationId="{857A687F-9A16-67FD-58B8-CD8F8AC2AC46}"/>
          </ac:grpSpMkLst>
        </pc:grpChg>
        <pc:grpChg chg="mod">
          <ac:chgData name="오민석" userId="S::1dt035@dataschool.msai.kr::dc62bd1a-0d69-430e-ae9d-75c50eb49274" providerId="AD" clId="Web-{498446F5-7A25-581C-0F6D-8F7DD17F029A}" dt="2025-07-18T05:55:30.130" v="65" actId="1076"/>
          <ac:grpSpMkLst>
            <pc:docMk/>
            <pc:sldMk cId="0" sldId="262"/>
            <ac:grpSpMk id="40" creationId="{0E039DA0-85A0-042E-D5F1-7334B0FDCBF3}"/>
          </ac:grpSpMkLst>
        </pc:grpChg>
        <pc:picChg chg="mod">
          <ac:chgData name="오민석" userId="S::1dt035@dataschool.msai.kr::dc62bd1a-0d69-430e-ae9d-75c50eb49274" providerId="AD" clId="Web-{498446F5-7A25-581C-0F6D-8F7DD17F029A}" dt="2025-07-18T05:55:21.646" v="59" actId="1076"/>
          <ac:picMkLst>
            <pc:docMk/>
            <pc:sldMk cId="0" sldId="262"/>
            <ac:picMk id="5" creationId="{00000000-0000-0000-0000-000000000000}"/>
          </ac:picMkLst>
        </pc:picChg>
        <pc:picChg chg="mod">
          <ac:chgData name="오민석" userId="S::1dt035@dataschool.msai.kr::dc62bd1a-0d69-430e-ae9d-75c50eb49274" providerId="AD" clId="Web-{498446F5-7A25-581C-0F6D-8F7DD17F029A}" dt="2025-07-18T05:55:30.083" v="64" actId="1076"/>
          <ac:picMkLst>
            <pc:docMk/>
            <pc:sldMk cId="0" sldId="262"/>
            <ac:picMk id="8" creationId="{8F24D1DD-1834-F0C5-BA13-DCCC5936891C}"/>
          </ac:picMkLst>
        </pc:picChg>
        <pc:picChg chg="mod">
          <ac:chgData name="오민석" userId="S::1dt035@dataschool.msai.kr::dc62bd1a-0d69-430e-ae9d-75c50eb49274" providerId="AD" clId="Web-{498446F5-7A25-581C-0F6D-8F7DD17F029A}" dt="2025-07-18T05:55:21.692" v="61" actId="1076"/>
          <ac:picMkLst>
            <pc:docMk/>
            <pc:sldMk cId="0" sldId="262"/>
            <ac:picMk id="35" creationId="{D8209665-575B-ACA3-AD41-62D37F5F07F8}"/>
          </ac:picMkLst>
        </pc:picChg>
        <pc:picChg chg="mod">
          <ac:chgData name="오민석" userId="S::1dt035@dataschool.msai.kr::dc62bd1a-0d69-430e-ae9d-75c50eb49274" providerId="AD" clId="Web-{498446F5-7A25-581C-0F6D-8F7DD17F029A}" dt="2025-07-18T05:55:21.786" v="62" actId="1076"/>
          <ac:picMkLst>
            <pc:docMk/>
            <pc:sldMk cId="0" sldId="262"/>
            <ac:picMk id="36" creationId="{1B2C127B-6188-FAA5-E96A-2D4A6A3D436F}"/>
          </ac:picMkLst>
        </pc:picChg>
        <pc:picChg chg="mod">
          <ac:chgData name="오민석" userId="S::1dt035@dataschool.msai.kr::dc62bd1a-0d69-430e-ae9d-75c50eb49274" providerId="AD" clId="Web-{498446F5-7A25-581C-0F6D-8F7DD17F029A}" dt="2025-07-18T05:55:21.802" v="63" actId="1076"/>
          <ac:picMkLst>
            <pc:docMk/>
            <pc:sldMk cId="0" sldId="262"/>
            <ac:picMk id="37" creationId="{CCE265E3-8CA4-5871-98E3-022F44EAD3E1}"/>
          </ac:picMkLst>
        </pc:picChg>
      </pc:sldChg>
      <pc:sldChg chg="modSp">
        <pc:chgData name="오민석" userId="S::1dt035@dataschool.msai.kr::dc62bd1a-0d69-430e-ae9d-75c50eb49274" providerId="AD" clId="Web-{498446F5-7A25-581C-0F6D-8F7DD17F029A}" dt="2025-07-18T06:44:36.823" v="839" actId="14100"/>
        <pc:sldMkLst>
          <pc:docMk/>
          <pc:sldMk cId="4132495938" sldId="266"/>
        </pc:sldMkLst>
        <pc:spChg chg="mod">
          <ac:chgData name="오민석" userId="S::1dt035@dataschool.msai.kr::dc62bd1a-0d69-430e-ae9d-75c50eb49274" providerId="AD" clId="Web-{498446F5-7A25-581C-0F6D-8F7DD17F029A}" dt="2025-07-18T06:44:36.823" v="839" actId="14100"/>
          <ac:spMkLst>
            <pc:docMk/>
            <pc:sldMk cId="4132495938" sldId="266"/>
            <ac:spMk id="43" creationId="{D77D8CCB-5F6D-DE39-F4CD-CB0F6F4952AB}"/>
          </ac:spMkLst>
        </pc:spChg>
      </pc:sldChg>
      <pc:sldChg chg="modSp">
        <pc:chgData name="오민석" userId="S::1dt035@dataschool.msai.kr::dc62bd1a-0d69-430e-ae9d-75c50eb49274" providerId="AD" clId="Web-{498446F5-7A25-581C-0F6D-8F7DD17F029A}" dt="2025-07-18T06:45:09.887" v="842" actId="20577"/>
        <pc:sldMkLst>
          <pc:docMk/>
          <pc:sldMk cId="3265521296" sldId="267"/>
        </pc:sldMkLst>
        <pc:spChg chg="mod">
          <ac:chgData name="오민석" userId="S::1dt035@dataschool.msai.kr::dc62bd1a-0d69-430e-ae9d-75c50eb49274" providerId="AD" clId="Web-{498446F5-7A25-581C-0F6D-8F7DD17F029A}" dt="2025-07-18T06:45:09.887" v="842" actId="20577"/>
          <ac:spMkLst>
            <pc:docMk/>
            <pc:sldMk cId="3265521296" sldId="267"/>
            <ac:spMk id="8" creationId="{36179DE8-E3F8-375D-7953-23BD8C6AC014}"/>
          </ac:spMkLst>
        </pc:spChg>
      </pc:sldChg>
      <pc:sldChg chg="modSp">
        <pc:chgData name="오민석" userId="S::1dt035@dataschool.msai.kr::dc62bd1a-0d69-430e-ae9d-75c50eb49274" providerId="AD" clId="Web-{498446F5-7A25-581C-0F6D-8F7DD17F029A}" dt="2025-07-18T06:46:39.484" v="848" actId="1076"/>
        <pc:sldMkLst>
          <pc:docMk/>
          <pc:sldMk cId="3172973027" sldId="273"/>
        </pc:sldMkLst>
        <pc:spChg chg="mod">
          <ac:chgData name="오민석" userId="S::1dt035@dataschool.msai.kr::dc62bd1a-0d69-430e-ae9d-75c50eb49274" providerId="AD" clId="Web-{498446F5-7A25-581C-0F6D-8F7DD17F029A}" dt="2025-07-18T06:46:39.484" v="848" actId="1076"/>
          <ac:spMkLst>
            <pc:docMk/>
            <pc:sldMk cId="3172973027" sldId="273"/>
            <ac:spMk id="22" creationId="{CD831610-170D-E1E2-52C1-0A45AA01E7C9}"/>
          </ac:spMkLst>
        </pc:spChg>
      </pc:sldChg>
      <pc:sldChg chg="modSp">
        <pc:chgData name="오민석" userId="S::1dt035@dataschool.msai.kr::dc62bd1a-0d69-430e-ae9d-75c50eb49274" providerId="AD" clId="Web-{498446F5-7A25-581C-0F6D-8F7DD17F029A}" dt="2025-07-18T05:44:47.902" v="2" actId="1076"/>
        <pc:sldMkLst>
          <pc:docMk/>
          <pc:sldMk cId="404580912" sldId="286"/>
        </pc:sldMkLst>
        <pc:picChg chg="mod">
          <ac:chgData name="오민석" userId="S::1dt035@dataschool.msai.kr::dc62bd1a-0d69-430e-ae9d-75c50eb49274" providerId="AD" clId="Web-{498446F5-7A25-581C-0F6D-8F7DD17F029A}" dt="2025-07-18T05:44:47.855" v="1" actId="1076"/>
          <ac:picMkLst>
            <pc:docMk/>
            <pc:sldMk cId="404580912" sldId="286"/>
            <ac:picMk id="4" creationId="{FB650900-DE98-9C66-AF3B-1D1DCF63A059}"/>
          </ac:picMkLst>
        </pc:picChg>
        <pc:picChg chg="mod">
          <ac:chgData name="오민석" userId="S::1dt035@dataschool.msai.kr::dc62bd1a-0d69-430e-ae9d-75c50eb49274" providerId="AD" clId="Web-{498446F5-7A25-581C-0F6D-8F7DD17F029A}" dt="2025-07-18T05:44:47.902" v="2" actId="1076"/>
          <ac:picMkLst>
            <pc:docMk/>
            <pc:sldMk cId="404580912" sldId="286"/>
            <ac:picMk id="27" creationId="{F82363F4-3A43-A09C-DB1D-3FA933A3BEE9}"/>
          </ac:picMkLst>
        </pc:picChg>
      </pc:sldChg>
      <pc:sldChg chg="modSp">
        <pc:chgData name="오민석" userId="S::1dt035@dataschool.msai.kr::dc62bd1a-0d69-430e-ae9d-75c50eb49274" providerId="AD" clId="Web-{498446F5-7A25-581C-0F6D-8F7DD17F029A}" dt="2025-07-18T07:01:46.191" v="883" actId="20577"/>
        <pc:sldMkLst>
          <pc:docMk/>
          <pc:sldMk cId="1431430379" sldId="309"/>
        </pc:sldMkLst>
        <pc:spChg chg="mod">
          <ac:chgData name="오민석" userId="S::1dt035@dataschool.msai.kr::dc62bd1a-0d69-430e-ae9d-75c50eb49274" providerId="AD" clId="Web-{498446F5-7A25-581C-0F6D-8F7DD17F029A}" dt="2025-07-18T05:47:19.408" v="6" actId="1076"/>
          <ac:spMkLst>
            <pc:docMk/>
            <pc:sldMk cId="1431430379" sldId="309"/>
            <ac:spMk id="3" creationId="{3BF801FB-69FB-A333-A237-3D7690ACD1F7}"/>
          </ac:spMkLst>
        </pc:spChg>
        <pc:spChg chg="mod">
          <ac:chgData name="오민석" userId="S::1dt035@dataschool.msai.kr::dc62bd1a-0d69-430e-ae9d-75c50eb49274" providerId="AD" clId="Web-{498446F5-7A25-581C-0F6D-8F7DD17F029A}" dt="2025-07-18T05:47:19.439" v="7" actId="1076"/>
          <ac:spMkLst>
            <pc:docMk/>
            <pc:sldMk cId="1431430379" sldId="309"/>
            <ac:spMk id="13" creationId="{269A75C1-3C97-1660-9C85-352E5E27F9A4}"/>
          </ac:spMkLst>
        </pc:spChg>
        <pc:spChg chg="mod">
          <ac:chgData name="오민석" userId="S::1dt035@dataschool.msai.kr::dc62bd1a-0d69-430e-ae9d-75c50eb49274" providerId="AD" clId="Web-{498446F5-7A25-581C-0F6D-8F7DD17F029A}" dt="2025-07-18T05:47:19.486" v="9" actId="1076"/>
          <ac:spMkLst>
            <pc:docMk/>
            <pc:sldMk cId="1431430379" sldId="309"/>
            <ac:spMk id="15" creationId="{3720F557-687D-FAC1-81C3-24BD27060207}"/>
          </ac:spMkLst>
        </pc:spChg>
        <pc:spChg chg="mod">
          <ac:chgData name="오민석" userId="S::1dt035@dataschool.msai.kr::dc62bd1a-0d69-430e-ae9d-75c50eb49274" providerId="AD" clId="Web-{498446F5-7A25-581C-0F6D-8F7DD17F029A}" dt="2025-07-18T07:01:46.191" v="883" actId="20577"/>
          <ac:spMkLst>
            <pc:docMk/>
            <pc:sldMk cId="1431430379" sldId="309"/>
            <ac:spMk id="18" creationId="{AFD86848-3B81-93A9-0BEA-22A1FA186E8F}"/>
          </ac:spMkLst>
        </pc:spChg>
        <pc:spChg chg="mod">
          <ac:chgData name="오민석" userId="S::1dt035@dataschool.msai.kr::dc62bd1a-0d69-430e-ae9d-75c50eb49274" providerId="AD" clId="Web-{498446F5-7A25-581C-0F6D-8F7DD17F029A}" dt="2025-07-18T05:47:19.596" v="13" actId="1076"/>
          <ac:spMkLst>
            <pc:docMk/>
            <pc:sldMk cId="1431430379" sldId="309"/>
            <ac:spMk id="19" creationId="{DE494EC9-A445-72C8-45C2-861943341765}"/>
          </ac:spMkLst>
        </pc:spChg>
      </pc:sldChg>
      <pc:sldChg chg="addSp modSp">
        <pc:chgData name="오민석" userId="S::1dt035@dataschool.msai.kr::dc62bd1a-0d69-430e-ae9d-75c50eb49274" providerId="AD" clId="Web-{498446F5-7A25-581C-0F6D-8F7DD17F029A}" dt="2025-07-18T06:44:14.463" v="832" actId="1076"/>
        <pc:sldMkLst>
          <pc:docMk/>
          <pc:sldMk cId="0" sldId="315"/>
        </pc:sldMkLst>
      </pc:sldChg>
      <pc:sldChg chg="addSp delSp modSp">
        <pc:chgData name="오민석" userId="S::1dt035@dataschool.msai.kr::dc62bd1a-0d69-430e-ae9d-75c50eb49274" providerId="AD" clId="Web-{498446F5-7A25-581C-0F6D-8F7DD17F029A}" dt="2025-07-18T06:44:17.197" v="834"/>
        <pc:sldMkLst>
          <pc:docMk/>
          <pc:sldMk cId="1121531844" sldId="316"/>
        </pc:sldMkLst>
      </pc:sldChg>
      <pc:sldChg chg="modSp">
        <pc:chgData name="오민석" userId="S::1dt035@dataschool.msai.kr::dc62bd1a-0d69-430e-ae9d-75c50eb49274" providerId="AD" clId="Web-{498446F5-7A25-581C-0F6D-8F7DD17F029A}" dt="2025-07-18T05:46:27.953" v="5" actId="1076"/>
        <pc:sldMkLst>
          <pc:docMk/>
          <pc:sldMk cId="1310371637" sldId="318"/>
        </pc:sldMkLst>
        <pc:spChg chg="mod">
          <ac:chgData name="오민석" userId="S::1dt035@dataschool.msai.kr::dc62bd1a-0d69-430e-ae9d-75c50eb49274" providerId="AD" clId="Web-{498446F5-7A25-581C-0F6D-8F7DD17F029A}" dt="2025-07-18T05:46:27.953" v="5" actId="1076"/>
          <ac:spMkLst>
            <pc:docMk/>
            <pc:sldMk cId="1310371637" sldId="318"/>
            <ac:spMk id="9" creationId="{DBBF5C39-9B82-145A-C10D-73573B9CFC39}"/>
          </ac:spMkLst>
        </pc:spChg>
        <pc:picChg chg="mod">
          <ac:chgData name="오민석" userId="S::1dt035@dataschool.msai.kr::dc62bd1a-0d69-430e-ae9d-75c50eb49274" providerId="AD" clId="Web-{498446F5-7A25-581C-0F6D-8F7DD17F029A}" dt="2025-07-18T05:46:24.797" v="4" actId="1076"/>
          <ac:picMkLst>
            <pc:docMk/>
            <pc:sldMk cId="1310371637" sldId="318"/>
            <ac:picMk id="18" creationId="{A98B6904-EE43-DF18-F49F-D899CD84381A}"/>
          </ac:picMkLst>
        </pc:picChg>
      </pc:sldChg>
      <pc:sldChg chg="modSp">
        <pc:chgData name="오민석" userId="S::1dt035@dataschool.msai.kr::dc62bd1a-0d69-430e-ae9d-75c50eb49274" providerId="AD" clId="Web-{498446F5-7A25-581C-0F6D-8F7DD17F029A}" dt="2025-07-18T05:53:08.312" v="50" actId="20577"/>
        <pc:sldMkLst>
          <pc:docMk/>
          <pc:sldMk cId="840350805" sldId="323"/>
        </pc:sldMkLst>
        <pc:spChg chg="mod">
          <ac:chgData name="오민석" userId="S::1dt035@dataschool.msai.kr::dc62bd1a-0d69-430e-ae9d-75c50eb49274" providerId="AD" clId="Web-{498446F5-7A25-581C-0F6D-8F7DD17F029A}" dt="2025-07-18T05:53:08.312" v="50" actId="20577"/>
          <ac:spMkLst>
            <pc:docMk/>
            <pc:sldMk cId="840350805" sldId="323"/>
            <ac:spMk id="4" creationId="{4F7D18E7-535C-0CDF-CE0D-F070B4A516AA}"/>
          </ac:spMkLst>
        </pc:spChg>
      </pc:sldChg>
      <pc:sldChg chg="addSp delSp modSp">
        <pc:chgData name="오민석" userId="S::1dt035@dataschool.msai.kr::dc62bd1a-0d69-430e-ae9d-75c50eb49274" providerId="AD" clId="Web-{498446F5-7A25-581C-0F6D-8F7DD17F029A}" dt="2025-07-18T05:50:17.462" v="28"/>
        <pc:sldMkLst>
          <pc:docMk/>
          <pc:sldMk cId="2940792012" sldId="324"/>
        </pc:sldMkLst>
      </pc:sldChg>
      <pc:sldChg chg="addSp delSp modSp">
        <pc:chgData name="오민석" userId="S::1dt035@dataschool.msai.kr::dc62bd1a-0d69-430e-ae9d-75c50eb49274" providerId="AD" clId="Web-{498446F5-7A25-581C-0F6D-8F7DD17F029A}" dt="2025-07-18T07:01:19.768" v="879" actId="1076"/>
        <pc:sldMkLst>
          <pc:docMk/>
          <pc:sldMk cId="3353929703" sldId="335"/>
        </pc:sldMkLst>
        <pc:picChg chg="add mod">
          <ac:chgData name="오민석" userId="S::1dt035@dataschool.msai.kr::dc62bd1a-0d69-430e-ae9d-75c50eb49274" providerId="AD" clId="Web-{498446F5-7A25-581C-0F6D-8F7DD17F029A}" dt="2025-07-18T07:01:19.768" v="879" actId="1076"/>
          <ac:picMkLst>
            <pc:docMk/>
            <pc:sldMk cId="3353929703" sldId="335"/>
            <ac:picMk id="4" creationId="{0A10F683-2410-C41A-1CE8-75347D987FBC}"/>
          </ac:picMkLst>
        </pc:picChg>
      </pc:sldChg>
      <pc:sldChg chg="addSp delSp modSp">
        <pc:chgData name="오민석" userId="S::1dt035@dataschool.msai.kr::dc62bd1a-0d69-430e-ae9d-75c50eb49274" providerId="AD" clId="Web-{498446F5-7A25-581C-0F6D-8F7DD17F029A}" dt="2025-07-18T07:01:25.831" v="880"/>
        <pc:sldMkLst>
          <pc:docMk/>
          <pc:sldMk cId="4151592707" sldId="340"/>
        </pc:sldMkLst>
      </pc:sldChg>
      <pc:sldChg chg="modSp new">
        <pc:chgData name="오민석" userId="S::1dt035@dataschool.msai.kr::dc62bd1a-0d69-430e-ae9d-75c50eb49274" providerId="AD" clId="Web-{498446F5-7A25-581C-0F6D-8F7DD17F029A}" dt="2025-07-18T07:04:24.650" v="884" actId="14100"/>
        <pc:sldMkLst>
          <pc:docMk/>
          <pc:sldMk cId="2248363203" sldId="343"/>
        </pc:sldMkLst>
      </pc:sldChg>
      <pc:sldChg chg="delSp add del replId">
        <pc:chgData name="오민석" userId="S::1dt035@dataschool.msai.kr::dc62bd1a-0d69-430e-ae9d-75c50eb49274" providerId="AD" clId="Web-{498446F5-7A25-581C-0F6D-8F7DD17F029A}" dt="2025-07-18T06:10:55.354" v="109"/>
        <pc:sldMkLst>
          <pc:docMk/>
          <pc:sldMk cId="2574915095" sldId="343"/>
        </pc:sldMkLst>
      </pc:sldChg>
      <pc:sldChg chg="addSp modSp new del">
        <pc:chgData name="오민석" userId="S::1dt035@dataschool.msai.kr::dc62bd1a-0d69-430e-ae9d-75c50eb49274" providerId="AD" clId="Web-{498446F5-7A25-581C-0F6D-8F7DD17F029A}" dt="2025-07-18T06:22:16.990" v="551"/>
        <pc:sldMkLst>
          <pc:docMk/>
          <pc:sldMk cId="3519637496" sldId="34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ppleSDGothicNeoM00" panose="02000503000000000000" pitchFamily="2" charset="-127"/>
                <a:ea typeface="AppleSDGothicNeoM00" panose="02000503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ppleSDGothicNeoM00" panose="02000503000000000000" pitchFamily="2" charset="-127"/>
                <a:ea typeface="AppleSDGothicNeoM00" panose="02000503000000000000" pitchFamily="2" charset="-127"/>
              </a:defRPr>
            </a:lvl1pPr>
          </a:lstStyle>
          <a:p>
            <a:fld id="{45D216E3-0C90-4C63-914C-19D81571C76B}" type="datetimeFigureOut">
              <a:rPr lang="ko-KR" altLang="en-US" smtClean="0"/>
              <a:pPr/>
              <a:t>2025-07-20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ppleSDGothicNeoM00" panose="02000503000000000000" pitchFamily="2" charset="-127"/>
                <a:ea typeface="AppleSDGothicNeoM00" panose="02000503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ppleSDGothicNeoM00" panose="02000503000000000000" pitchFamily="2" charset="-127"/>
                <a:ea typeface="AppleSDGothicNeoM00" panose="02000503000000000000" pitchFamily="2" charset="-127"/>
              </a:defRPr>
            </a:lvl1pPr>
          </a:lstStyle>
          <a:p>
            <a:fld id="{EE5C837A-6E61-4B94-9157-32ECBEAFC7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62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AppleSDGothicNeoM00" panose="02000503000000000000" pitchFamily="2" charset="-127"/>
        <a:ea typeface="AppleSDGothicNeoM00" panose="02000503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AppleSDGothicNeoM00" panose="02000503000000000000" pitchFamily="2" charset="-127"/>
        <a:ea typeface="AppleSDGothicNeoM00" panose="02000503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AppleSDGothicNeoM00" panose="02000503000000000000" pitchFamily="2" charset="-127"/>
        <a:ea typeface="AppleSDGothicNeoM00" panose="02000503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AppleSDGothicNeoM00" panose="02000503000000000000" pitchFamily="2" charset="-127"/>
        <a:ea typeface="AppleSDGothicNeoM00" panose="02000503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AppleSDGothicNeoM00" panose="02000503000000000000" pitchFamily="2" charset="-127"/>
        <a:ea typeface="AppleSDGothicNeoM00" panose="02000503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AppleSDGothicNeoM00"/>
                <a:ea typeface="AppleSDGothicNeoM00"/>
              </a:rPr>
              <a:t>안녕하세요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 err="1">
                <a:latin typeface="AppleSDGothicNeoM00"/>
                <a:ea typeface="AppleSDGothicNeoM00"/>
              </a:rPr>
              <a:t>저희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팀은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인천공항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통합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스마트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서비스를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발표할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로드투에어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팀입니다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반갑습니다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792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사용자는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시간효율중시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출장러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케어안심형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여행자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찍고공유하는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탐험가로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이름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붙였고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이들이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어떤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불편함을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느낄지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어떤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서비스를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원할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구체화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시켜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보았습니다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267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시간효율중시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출장러는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바쁩니다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공항에서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직장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상사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부하직원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만나서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빨리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비행기타고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출국해야됩니다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비행기가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얼마나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지연되는지</a:t>
            </a:r>
            <a:r>
              <a:rPr lang="en-US" altLang="ko-KR">
                <a:latin typeface="AppleSDGothicNeoM00"/>
                <a:ea typeface="AppleSDGothicNeoM00"/>
              </a:rPr>
              <a:t>? </a:t>
            </a:r>
            <a:r>
              <a:rPr lang="ko-KR" altLang="en-US">
                <a:latin typeface="AppleSDGothicNeoM00"/>
                <a:ea typeface="AppleSDGothicNeoM00"/>
              </a:rPr>
              <a:t>집에서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공항까지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얼마나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걸리나요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주차장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자리남았나요를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궁금해합니다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>
                <a:latin typeface="AppleSDGothicNeoM00"/>
                <a:ea typeface="AppleSDGothicNeoM00"/>
              </a:rPr>
              <a:t>케어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안심형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여행자는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아이나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노인과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동행합니다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혹은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시니어층의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사람들입니다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앱을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열어서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보이지도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않고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타자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치는것도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힘들고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애가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타자치는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없어집니다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그래서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말로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질문할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챗봇서비스를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도입하여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메뉴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안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찾아도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되고요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챗봇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켜서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말로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하면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됩니다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이것도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힘들다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하면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파워비아이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대시보드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한장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인쇄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해서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공항가면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됩니다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>
                <a:latin typeface="AppleSDGothicNeoM00"/>
                <a:ea typeface="AppleSDGothicNeoM00"/>
              </a:rPr>
              <a:t>찍고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공유하는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탐험가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챗봇으로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맛집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어디야</a:t>
            </a:r>
            <a:r>
              <a:rPr lang="en-US" altLang="ko-KR">
                <a:latin typeface="AppleSDGothicNeoM00"/>
                <a:ea typeface="AppleSDGothicNeoM00"/>
              </a:rPr>
              <a:t>? </a:t>
            </a:r>
            <a:r>
              <a:rPr lang="ko-KR" altLang="en-US">
                <a:latin typeface="AppleSDGothicNeoM00"/>
                <a:ea typeface="AppleSDGothicNeoM00"/>
              </a:rPr>
              <a:t>포토존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어디야</a:t>
            </a:r>
            <a:r>
              <a:rPr lang="en-US" altLang="ko-KR">
                <a:latin typeface="AppleSDGothicNeoM00"/>
                <a:ea typeface="AppleSDGothicNeoM00"/>
              </a:rPr>
              <a:t>? </a:t>
            </a:r>
            <a:r>
              <a:rPr lang="ko-KR" altLang="en-US">
                <a:latin typeface="AppleSDGothicNeoM00"/>
                <a:ea typeface="AppleSDGothicNeoM00"/>
              </a:rPr>
              <a:t>물어보면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알려줍니다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중국어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영어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스페인어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불어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됩니다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편합니다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939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애저를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프로젝트이기는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하지만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경쟁사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대비해서는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어떨지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비교해봤습니다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>
                <a:latin typeface="AppleSDGothicNeoM00"/>
                <a:ea typeface="AppleSDGothicNeoM00"/>
              </a:rPr>
              <a:t>역시나</a:t>
            </a:r>
            <a:r>
              <a:rPr lang="en-US" altLang="ko-KR">
                <a:latin typeface="AppleSDGothicNeoM00"/>
                <a:ea typeface="AppleSDGothicNeoM00"/>
              </a:rPr>
              <a:t> AWS, GCP</a:t>
            </a:r>
            <a:r>
              <a:rPr lang="ko-KR" altLang="en-US">
                <a:latin typeface="AppleSDGothicNeoM00"/>
                <a:ea typeface="AppleSDGothicNeoM00"/>
              </a:rPr>
              <a:t>에도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좋은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툴들이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많았습니다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>
                <a:latin typeface="AppleSDGothicNeoM00"/>
                <a:ea typeface="AppleSDGothicNeoM00"/>
              </a:rPr>
              <a:t>하지만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저희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팀은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실시간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여러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연결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반복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실험을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하며</a:t>
            </a:r>
            <a:r>
              <a:rPr lang="en-US" altLang="ko-KR">
                <a:latin typeface="AppleSDGothicNeoM00"/>
                <a:ea typeface="AppleSDGothicNeoM00"/>
              </a:rPr>
              <a:t> 2</a:t>
            </a:r>
            <a:r>
              <a:rPr lang="ko-KR" altLang="en-US">
                <a:latin typeface="AppleSDGothicNeoM00"/>
                <a:ea typeface="AppleSDGothicNeoM00"/>
              </a:rPr>
              <a:t>주안에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빠른</a:t>
            </a:r>
            <a:r>
              <a:rPr lang="en-US" altLang="ko-KR">
                <a:latin typeface="AppleSDGothicNeoM00"/>
                <a:ea typeface="AppleSDGothicNeoM00"/>
              </a:rPr>
              <a:t> MVP</a:t>
            </a:r>
            <a:r>
              <a:rPr lang="ko-KR" altLang="en-US">
                <a:latin typeface="AppleSDGothicNeoM00"/>
                <a:ea typeface="AppleSDGothicNeoM00"/>
              </a:rPr>
              <a:t>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만들어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내야됩니다</a:t>
            </a:r>
            <a:r>
              <a:rPr lang="en-US" altLang="ko-KR">
                <a:latin typeface="AppleSDGothicNeoM00"/>
                <a:ea typeface="AppleSDGothicNeoM00"/>
              </a:rPr>
              <a:t>. Azure </a:t>
            </a:r>
            <a:r>
              <a:rPr lang="ko-KR" altLang="en-US">
                <a:latin typeface="AppleSDGothicNeoM00"/>
                <a:ea typeface="AppleSDGothicNeoM00"/>
              </a:rPr>
              <a:t>클라우드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경우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툴간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계정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통합되어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있고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다른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클라우드랑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다르게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툴간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연계가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기똥찹니다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>
                <a:latin typeface="AppleSDGothicNeoM00"/>
                <a:ea typeface="AppleSDGothicNeoM00"/>
              </a:rPr>
              <a:t>그래서</a:t>
            </a:r>
            <a:r>
              <a:rPr lang="en-US" altLang="ko-KR">
                <a:latin typeface="AppleSDGothicNeoM00"/>
                <a:ea typeface="AppleSDGothicNeoM00"/>
              </a:rPr>
              <a:t> 2</a:t>
            </a:r>
            <a:r>
              <a:rPr lang="ko-KR" altLang="en-US">
                <a:latin typeface="AppleSDGothicNeoM00"/>
                <a:ea typeface="AppleSDGothicNeoM00"/>
              </a:rPr>
              <a:t>주안에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여러툴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같이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사용해야된다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때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애저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무조건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애저입니다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46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실제 회사라 생각하고, 서비스 내기 전에  '들어갈 돈이 이정도다'라는 걸 IT 운영팀이나 재무팀 같은 곳에 정보를 줘야 하니까 미리 만들어 본 건데요.</a:t>
            </a:r>
          </a:p>
          <a:p>
            <a:r>
              <a:rPr lang="ko-KR" altLang="en-US">
                <a:latin typeface="AppleSDGothicNeoM00"/>
                <a:ea typeface="AppleSDGothicNeoM00"/>
              </a:rPr>
              <a:t>기준은 월평균 인천공항 출국자 수 300만 명으로 잡았고, 이 중에서 초기 MVP 이용자는 0.5%일 거라고 가정했습니다.</a:t>
            </a:r>
          </a:p>
          <a:p>
            <a:r>
              <a:rPr lang="ko-KR" altLang="en-US">
                <a:latin typeface="AppleSDGothicNeoM00"/>
                <a:ea typeface="AppleSDGothicNeoM00"/>
              </a:rPr>
              <a:t>그리고 이걸 바탕으로 2개월, 6개월 12개월 후의 사용자 수, 리소스 사용량, 그리고 비용까지 다 정리하고 프로젝트를 시작했습니다.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402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AppleSDGothicNeoM00"/>
                <a:cs typeface="Calibri"/>
              </a:rPr>
              <a:t>저희 서비스의 전체 파이프라인입니다.</a:t>
            </a:r>
          </a:p>
          <a:p>
            <a:r>
              <a:rPr lang="ko-KR" altLang="en-US">
                <a:latin typeface="Calibri"/>
                <a:ea typeface="AppleSDGothicNeoM00"/>
                <a:cs typeface="Calibri"/>
              </a:rPr>
              <a:t>저희는 출국장 혼잡도, 실시간 주차 현황과 같은 공항 데이터를 실시간으로 수집합니다.</a:t>
            </a:r>
          </a:p>
          <a:p>
            <a:r>
              <a:rPr lang="ko-KR" altLang="en-US">
                <a:latin typeface="Calibri"/>
                <a:ea typeface="AppleSDGothicNeoM00"/>
                <a:cs typeface="Calibri"/>
              </a:rPr>
              <a:t>이 데이터는 GPT-4.1 </a:t>
            </a:r>
            <a:r>
              <a:rPr lang="ko-KR" altLang="en-US" err="1">
                <a:latin typeface="Calibri"/>
                <a:ea typeface="AppleSDGothicNeoM00"/>
                <a:cs typeface="Calibri"/>
              </a:rPr>
              <a:t>챗봇</a:t>
            </a:r>
            <a:r>
              <a:rPr lang="ko-KR" altLang="en-US">
                <a:latin typeface="Calibri"/>
                <a:ea typeface="AppleSDGothicNeoM00"/>
                <a:cs typeface="Calibri"/>
              </a:rPr>
              <a:t> 엔진으로 전달되어 분석되고, 최종적으로 사용자는 ROAD 2 AIR 앱을 통해 가장 정확한 AI 맞춤형 공항정보를 </a:t>
            </a:r>
            <a:r>
              <a:rPr lang="ko-KR" altLang="en-US" err="1">
                <a:latin typeface="Calibri"/>
                <a:ea typeface="AppleSDGothicNeoM00"/>
                <a:cs typeface="Calibri"/>
              </a:rPr>
              <a:t>안내받게</a:t>
            </a:r>
            <a:r>
              <a:rPr lang="ko-KR" altLang="en-US">
                <a:latin typeface="Calibri"/>
                <a:ea typeface="AppleSDGothicNeoM00"/>
                <a:cs typeface="Calibri"/>
              </a:rPr>
              <a:t> 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771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AppleSDGothicNeoM00"/>
                <a:ea typeface="AppleSDGothicNeoM00"/>
              </a:rPr>
              <a:t>다음은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저희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서비스의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구현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과정에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대해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말씀드리겠습니다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7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우선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공공데이터포털을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통해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총</a:t>
            </a:r>
            <a:r>
              <a:rPr lang="en-US" altLang="ko-KR">
                <a:latin typeface="AppleSDGothicNeoM00"/>
                <a:ea typeface="AppleSDGothicNeoM00"/>
              </a:rPr>
              <a:t> 5</a:t>
            </a:r>
            <a:r>
              <a:rPr lang="ko-KR" altLang="en-US">
                <a:latin typeface="AppleSDGothicNeoM00"/>
                <a:ea typeface="AppleSDGothicNeoM00"/>
              </a:rPr>
              <a:t>가지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수집하였습니다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항공편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정보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실시간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주차장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현황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환율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승객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상업시설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안내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데이터입니다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각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특성과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변동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주기를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고려하여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수집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주기를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다르게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설정했고</a:t>
            </a:r>
            <a:r>
              <a:rPr lang="en-US" altLang="ko-KR">
                <a:latin typeface="AppleSDGothicNeoM00"/>
                <a:ea typeface="AppleSDGothicNeoM00"/>
              </a:rPr>
              <a:t>, Azure Functions</a:t>
            </a:r>
            <a:r>
              <a:rPr lang="ko-KR" altLang="en-US">
                <a:latin typeface="AppleSDGothicNeoM00"/>
                <a:ea typeface="AppleSDGothicNeoM00"/>
              </a:rPr>
              <a:t>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활용해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자동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수집과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주기적인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실행을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효율적으로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관리하였습니다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r>
              <a:rPr lang="ko-KR" altLang="en-US">
                <a:latin typeface="AppleSDGothicNeoM00"/>
                <a:ea typeface="AppleSDGothicNeoM00"/>
              </a:rPr>
              <a:t>수집된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데이터는</a:t>
            </a:r>
            <a:r>
              <a:rPr lang="en-US" altLang="ko-KR">
                <a:latin typeface="AppleSDGothicNeoM00"/>
                <a:ea typeface="AppleSDGothicNeoM00"/>
              </a:rPr>
              <a:t> Event Hubs</a:t>
            </a:r>
            <a:r>
              <a:rPr lang="ko-KR" altLang="en-US">
                <a:latin typeface="AppleSDGothicNeoM00"/>
                <a:ea typeface="AppleSDGothicNeoM00"/>
              </a:rPr>
              <a:t>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통해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전송되어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후속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처리로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이어집니다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0168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다음은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처리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흐름입니다</a:t>
            </a:r>
            <a:r>
              <a:rPr lang="en-US" altLang="ko-KR">
                <a:latin typeface="AppleSDGothicNeoM00"/>
                <a:ea typeface="AppleSDGothicNeoM00"/>
              </a:rPr>
              <a:t>. Event Hubs</a:t>
            </a:r>
            <a:r>
              <a:rPr lang="ko-KR" altLang="en-US">
                <a:latin typeface="AppleSDGothicNeoM00"/>
                <a:ea typeface="AppleSDGothicNeoM00"/>
              </a:rPr>
              <a:t>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모인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데이터는</a:t>
            </a:r>
            <a:r>
              <a:rPr lang="en-US" altLang="ko-KR">
                <a:latin typeface="AppleSDGothicNeoM00"/>
                <a:ea typeface="AppleSDGothicNeoM00"/>
              </a:rPr>
              <a:t> Stream Analytics</a:t>
            </a:r>
            <a:r>
              <a:rPr lang="ko-KR" altLang="en-US">
                <a:latin typeface="AppleSDGothicNeoM00"/>
                <a:ea typeface="AppleSDGothicNeoM00"/>
              </a:rPr>
              <a:t>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통해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실시간으로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전처리되며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정제된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데이터는</a:t>
            </a:r>
            <a:r>
              <a:rPr lang="en-US" altLang="ko-KR">
                <a:latin typeface="AppleSDGothicNeoM00"/>
                <a:ea typeface="AppleSDGothicNeoM00"/>
              </a:rPr>
              <a:t> Cosmos DB</a:t>
            </a:r>
            <a:r>
              <a:rPr lang="ko-KR" altLang="en-US">
                <a:latin typeface="AppleSDGothicNeoM00"/>
                <a:ea typeface="AppleSDGothicNeoM00"/>
              </a:rPr>
              <a:t>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저장됩니다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r>
              <a:rPr lang="ko-KR" altLang="en-US">
                <a:latin typeface="AppleSDGothicNeoM00"/>
                <a:ea typeface="AppleSDGothicNeoM00"/>
              </a:rPr>
              <a:t>각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활용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목적에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따라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별도의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컨테이너에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보관되며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저장된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정보는</a:t>
            </a:r>
            <a:r>
              <a:rPr lang="en-US" altLang="ko-KR">
                <a:latin typeface="AppleSDGothicNeoM00"/>
                <a:ea typeface="AppleSDGothicNeoM00"/>
              </a:rPr>
              <a:t> Power BI</a:t>
            </a:r>
            <a:r>
              <a:rPr lang="ko-KR" altLang="en-US">
                <a:latin typeface="AppleSDGothicNeoM00"/>
                <a:ea typeface="AppleSDGothicNeoM00"/>
              </a:rPr>
              <a:t>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통해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시각화되거나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정적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웹페이지와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연동되어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사용자에게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실시간으로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제공됩니다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882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이제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정적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웹앱에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대해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설명드리겠습니다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저희는</a:t>
            </a:r>
            <a:r>
              <a:rPr lang="en-US" altLang="ko-KR">
                <a:latin typeface="AppleSDGothicNeoM00"/>
                <a:ea typeface="AppleSDGothicNeoM00"/>
              </a:rPr>
              <a:t> Azure Static Web Apps</a:t>
            </a:r>
            <a:r>
              <a:rPr lang="ko-KR" altLang="en-US">
                <a:latin typeface="AppleSDGothicNeoM00"/>
                <a:ea typeface="AppleSDGothicNeoM00"/>
              </a:rPr>
              <a:t>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활용하여</a:t>
            </a:r>
            <a:r>
              <a:rPr lang="en-US" altLang="ko-KR">
                <a:latin typeface="AppleSDGothicNeoM00"/>
                <a:ea typeface="AppleSDGothicNeoM00"/>
              </a:rPr>
              <a:t> HTML, CSS, JS </a:t>
            </a:r>
            <a:r>
              <a:rPr lang="ko-KR" altLang="en-US">
                <a:latin typeface="AppleSDGothicNeoM00"/>
                <a:ea typeface="AppleSDGothicNeoM00"/>
              </a:rPr>
              <a:t>기반의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정적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웹사이트를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구축하고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배포했습니다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방식은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별도의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백엔드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없이도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웹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호스팅이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가능하며</a:t>
            </a:r>
            <a:r>
              <a:rPr lang="en-US" altLang="ko-KR">
                <a:latin typeface="AppleSDGothicNeoM00"/>
                <a:ea typeface="AppleSDGothicNeoM00"/>
              </a:rPr>
              <a:t>, GitHub</a:t>
            </a:r>
            <a:r>
              <a:rPr lang="ko-KR" altLang="en-US">
                <a:latin typeface="AppleSDGothicNeoM00"/>
                <a:ea typeface="AppleSDGothicNeoM00"/>
              </a:rPr>
              <a:t>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연동되어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커밋만으로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자동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배포</a:t>
            </a:r>
            <a:r>
              <a:rPr lang="en-US" altLang="ko-KR">
                <a:latin typeface="AppleSDGothicNeoM00"/>
                <a:ea typeface="AppleSDGothicNeoM00"/>
              </a:rPr>
              <a:t>(CI/CD)</a:t>
            </a:r>
            <a:r>
              <a:rPr lang="ko-KR" altLang="en-US">
                <a:latin typeface="AppleSDGothicNeoM00"/>
                <a:ea typeface="AppleSDGothicNeoM00"/>
              </a:rPr>
              <a:t>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이루어져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개발과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유지보수가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매우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효율적입니다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12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정적 </a:t>
            </a:r>
            <a:r>
              <a:rPr lang="ko-KR"/>
              <a:t>웹앱을 선택한 이유는 다음과 같습니다. 첫째, 서버 설정 없이도 자동으로 CI/CD 환경이 구축됩니다. 둘째, Azure Functions와 자연스럽게 연동되어 API 호출이 수월합니다. 셋째, 무료 플랜으로 테스트 비용을 절감할 수 있습니다. 무엇보다도 데이터베이스 없이도 환경 변수를 통해 필요한 정보를 연동할 수 있어 시간과 비용 모두를 효과적으로 절약할 수 있다는 점이 큰 장점입니다.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ECC196-AEA8-450A-BEC1-6C33DF171C0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4213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AppleSDGothicNeoM00"/>
                <a:ea typeface="AppleSDGothicNeoM00"/>
              </a:rPr>
              <a:t>공항에서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오래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기다렸던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경험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있으신가요</a:t>
            </a:r>
            <a:r>
              <a:rPr lang="en-US" altLang="ko-KR">
                <a:latin typeface="AppleSDGothicNeoM00"/>
                <a:ea typeface="AppleSDGothicNeoM00"/>
              </a:rPr>
              <a:t>? </a:t>
            </a:r>
            <a:r>
              <a:rPr lang="ko-KR" altLang="en-US">
                <a:latin typeface="AppleSDGothicNeoM00"/>
                <a:ea typeface="AppleSDGothicNeoM00"/>
              </a:rPr>
              <a:t>예측할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없었던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기다림에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당황하지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않으셨나요</a:t>
            </a:r>
            <a:r>
              <a:rPr lang="en-US" altLang="ko-KR">
                <a:latin typeface="AppleSDGothicNeoM00"/>
                <a:ea typeface="AppleSDGothicNeoM00"/>
              </a:rPr>
              <a:t>?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127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저희가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구현한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웹앱의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구조는</a:t>
            </a:r>
            <a:r>
              <a:rPr lang="en-US" altLang="ko-KR">
                <a:latin typeface="AppleSDGothicNeoM00"/>
                <a:ea typeface="AppleSDGothicNeoM00"/>
              </a:rPr>
              <a:t> api, frontend, js </a:t>
            </a:r>
            <a:r>
              <a:rPr lang="ko-KR" altLang="en-US">
                <a:latin typeface="AppleSDGothicNeoM00"/>
                <a:ea typeface="AppleSDGothicNeoM00"/>
              </a:rPr>
              <a:t>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파트로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구성되어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있습니다</a:t>
            </a:r>
            <a:r>
              <a:rPr lang="en-US" altLang="ko-KR">
                <a:latin typeface="AppleSDGothicNeoM00"/>
                <a:ea typeface="AppleSDGothicNeoM00"/>
              </a:rPr>
              <a:t>. HTML, JavaScript, </a:t>
            </a:r>
            <a:r>
              <a:rPr lang="ko-KR" altLang="en-US">
                <a:latin typeface="AppleSDGothicNeoM00"/>
                <a:ea typeface="AppleSDGothicNeoM00"/>
              </a:rPr>
              <a:t>그리고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간단한</a:t>
            </a:r>
            <a:r>
              <a:rPr lang="en-US" altLang="ko-KR">
                <a:latin typeface="AppleSDGothicNeoM00"/>
                <a:ea typeface="AppleSDGothicNeoM00"/>
              </a:rPr>
              <a:t> API</a:t>
            </a:r>
            <a:r>
              <a:rPr lang="ko-KR" altLang="en-US">
                <a:latin typeface="AppleSDGothicNeoM00"/>
                <a:ea typeface="AppleSDGothicNeoM00"/>
              </a:rPr>
              <a:t>만으로도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전체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서비스를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쉽게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배포할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있으며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최종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사용자들은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웹이나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모바일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인터페이스를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통해</a:t>
            </a:r>
            <a:r>
              <a:rPr lang="en-US" altLang="ko-KR">
                <a:latin typeface="AppleSDGothicNeoM00"/>
                <a:ea typeface="AppleSDGothicNeoM00"/>
              </a:rPr>
              <a:t> AI </a:t>
            </a:r>
            <a:r>
              <a:rPr lang="ko-KR" altLang="en-US">
                <a:latin typeface="AppleSDGothicNeoM00"/>
                <a:ea typeface="AppleSDGothicNeoM00"/>
              </a:rPr>
              <a:t>챗봇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데이터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리포트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항공편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안내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상점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정보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등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다양한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서비스를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쉽고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빠르게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확인할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있도록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설계했습니다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4636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다음으로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실시간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임베딩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처리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부분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설명드리겠습니다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277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저희는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실시간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데이터를</a:t>
            </a:r>
            <a:r>
              <a:rPr lang="en-US" altLang="ko-KR">
                <a:latin typeface="AppleSDGothicNeoM00"/>
                <a:ea typeface="AppleSDGothicNeoM00"/>
              </a:rPr>
              <a:t> change feed </a:t>
            </a:r>
            <a:r>
              <a:rPr lang="ko-KR" altLang="en-US">
                <a:latin typeface="AppleSDGothicNeoM00"/>
                <a:ea typeface="AppleSDGothicNeoM00"/>
              </a:rPr>
              <a:t>기능을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통해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 err="1">
                <a:latin typeface="AppleSDGothicNeoM00"/>
                <a:ea typeface="AppleSDGothicNeoM00"/>
              </a:rPr>
              <a:t>Cosmos</a:t>
            </a:r>
            <a:r>
              <a:rPr lang="ko-KR" altLang="en-US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db에</a:t>
            </a:r>
            <a:r>
              <a:rPr lang="ko-KR" altLang="en-US">
                <a:latin typeface="AppleSDGothicNeoM00"/>
                <a:ea typeface="AppleSDGothicNeoM00"/>
              </a:rPr>
              <a:t> 데이터가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삽입되거나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변경될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때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>
                <a:latin typeface="AppleSDGothicNeoM00"/>
                <a:ea typeface="AppleSDGothicNeoM00"/>
              </a:rPr>
              <a:t>이를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자동으로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감지하여</a:t>
            </a:r>
            <a:r>
              <a:rPr lang="en-US" altLang="ko-KR">
                <a:latin typeface="AppleSDGothicNeoM00"/>
                <a:ea typeface="AppleSDGothicNeoM00"/>
              </a:rPr>
              <a:t> azure function</a:t>
            </a:r>
            <a:r>
              <a:rPr lang="ko-KR" altLang="en-US">
                <a:latin typeface="AppleSDGothicNeoM00"/>
                <a:ea typeface="AppleSDGothicNeoM00"/>
              </a:rPr>
              <a:t>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트리거되도록</a:t>
            </a:r>
            <a:r>
              <a:rPr lang="ko-KR" altLang="en-US">
                <a:latin typeface="AppleSDGothicNeoM00"/>
                <a:ea typeface="AppleSDGothicNeoM00"/>
              </a:rPr>
              <a:t> 설계했습니다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>
                <a:latin typeface="AppleSDGothicNeoM00"/>
                <a:ea typeface="AppleSDGothicNeoM00"/>
              </a:rPr>
              <a:t>실시간으로 들어온 데이터들은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임베딩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함수를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통해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벡터를 추가 후 </a:t>
            </a:r>
            <a:r>
              <a:rPr lang="en-US" altLang="ko-KR">
                <a:latin typeface="AppleSDGothicNeoM00"/>
                <a:ea typeface="AppleSDGothicNeoM00"/>
              </a:rPr>
              <a:t>cosmos </a:t>
            </a:r>
            <a:r>
              <a:rPr lang="en-US" altLang="ko-KR" err="1">
                <a:latin typeface="AppleSDGothicNeoM00"/>
                <a:ea typeface="AppleSDGothicNeoM00"/>
              </a:rPr>
              <a:t>db</a:t>
            </a:r>
            <a:r>
              <a:rPr lang="ko-KR" altLang="en-US" err="1">
                <a:latin typeface="AppleSDGothicNeoM00"/>
                <a:ea typeface="AppleSDGothicNeoM00"/>
              </a:rPr>
              <a:t>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업데이트되어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저장됩니다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062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이렇게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생성된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임베딩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바로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뒤에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설명드릴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 err="1">
                <a:latin typeface="AppleSDGothicNeoM00"/>
                <a:ea typeface="AppleSDGothicNeoM00"/>
              </a:rPr>
              <a:t>챗봇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서비스에서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질문과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유사한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정보를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검색해주는</a:t>
            </a:r>
            <a:r>
              <a:rPr lang="en-US" altLang="ko-KR">
                <a:latin typeface="AppleSDGothicNeoM00"/>
                <a:ea typeface="AppleSDGothicNeoM00"/>
              </a:rPr>
              <a:t> RAG</a:t>
            </a:r>
            <a:r>
              <a:rPr lang="ko-KR" altLang="en-US">
                <a:latin typeface="AppleSDGothicNeoM00"/>
                <a:ea typeface="AppleSDGothicNeoM00"/>
              </a:rPr>
              <a:t>방식에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활용됩니다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828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이제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저희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로드투에어의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첫번째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서비스인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챗봇에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대해서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설명드리겠습니다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424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먼저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저희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챗봇의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작동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흐름입니다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>
                <a:latin typeface="AppleSDGothicNeoM00"/>
                <a:ea typeface="AppleSDGothicNeoM00"/>
              </a:rPr>
              <a:t>사용자는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저희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웹사이트에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접속하여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챗봇</a:t>
            </a:r>
            <a:r>
              <a:rPr lang="en-US" altLang="ko-KR">
                <a:latin typeface="AppleSDGothicNeoM00"/>
                <a:ea typeface="AppleSDGothicNeoM00"/>
              </a:rPr>
              <a:t> UI</a:t>
            </a:r>
            <a:r>
              <a:rPr lang="ko-KR" altLang="en-US" err="1">
                <a:latin typeface="AppleSDGothicNeoM00"/>
                <a:ea typeface="AppleSDGothicNeoM00"/>
              </a:rPr>
              <a:t>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통해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질문을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입력합니다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>
                <a:latin typeface="AppleSDGothicNeoM00"/>
                <a:ea typeface="AppleSDGothicNeoM00"/>
              </a:rPr>
              <a:t>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질문은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정적웹앱의</a:t>
            </a:r>
            <a:r>
              <a:rPr lang="en-US" altLang="ko-KR">
                <a:latin typeface="AppleSDGothicNeoM00"/>
                <a:ea typeface="AppleSDGothicNeoM00"/>
              </a:rPr>
              <a:t> azure function</a:t>
            </a:r>
            <a:r>
              <a:rPr lang="ko-KR" altLang="en-US" err="1">
                <a:latin typeface="AppleSDGothicNeoM00"/>
                <a:ea typeface="AppleSDGothicNeoM00"/>
              </a:rPr>
              <a:t>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전달되고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>
                <a:latin typeface="AppleSDGothicNeoM00"/>
                <a:ea typeface="AppleSDGothicNeoM00"/>
              </a:rPr>
              <a:t>내부적으로는</a:t>
            </a:r>
            <a:r>
              <a:rPr lang="en-US" altLang="ko-KR">
                <a:latin typeface="AppleSDGothicNeoM00"/>
                <a:ea typeface="AppleSDGothicNeoM00"/>
              </a:rPr>
              <a:t> http </a:t>
            </a:r>
            <a:r>
              <a:rPr lang="ko-KR" altLang="en-US">
                <a:latin typeface="AppleSDGothicNeoM00"/>
                <a:ea typeface="AppleSDGothicNeoM00"/>
              </a:rPr>
              <a:t>트리거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함수가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실행되게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됩니다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677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err="1">
                <a:latin typeface="AppleSDGothicNeoM00"/>
                <a:ea typeface="AppleSDGothicNeoM00"/>
              </a:rPr>
              <a:t>사용자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질문은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임베딩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모델을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통해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벡터로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변환되고</a:t>
            </a:r>
          </a:p>
          <a:p>
            <a:r>
              <a:rPr lang="en-US" altLang="ko-KR">
                <a:latin typeface="AppleSDGothicNeoM00"/>
                <a:ea typeface="AppleSDGothicNeoM00"/>
              </a:rPr>
              <a:t> cosmos </a:t>
            </a:r>
            <a:r>
              <a:rPr lang="en-US" altLang="ko-KR" err="1">
                <a:latin typeface="AppleSDGothicNeoM00"/>
                <a:ea typeface="AppleSDGothicNeoM00"/>
              </a:rPr>
              <a:t>db</a:t>
            </a:r>
            <a:r>
              <a:rPr lang="ko-KR" altLang="en-US" err="1">
                <a:latin typeface="AppleSDGothicNeoM00"/>
                <a:ea typeface="AppleSDGothicNeoM00"/>
              </a:rPr>
              <a:t>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저장된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벡터들과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유사도를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기반으로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검색하여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가장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관련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정보를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찾습니다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>
                <a:latin typeface="AppleSDGothicNeoM00"/>
                <a:ea typeface="AppleSDGothicNeoM00"/>
              </a:rPr>
              <a:t>이후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검색된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유사한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기반으로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en-US" altLang="ko-KR" err="1">
                <a:latin typeface="AppleSDGothicNeoM00"/>
                <a:ea typeface="AppleSDGothicNeoM00"/>
              </a:rPr>
              <a:t>gpt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모델을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호출하여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>
                <a:latin typeface="AppleSDGothicNeoM00"/>
                <a:ea typeface="AppleSDGothicNeoM00"/>
              </a:rPr>
              <a:t>저희가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설계한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프롬프트에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따라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자연어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응답을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생성하여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사용자에게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답변이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출력됩니다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817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저희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챗봇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서비스의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메인페이지입니다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>
                <a:latin typeface="AppleSDGothicNeoM00"/>
                <a:ea typeface="AppleSDGothicNeoM00"/>
              </a:rPr>
              <a:t>사용자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편의를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위해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반응형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웹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en-US" altLang="ko-KR" err="1">
                <a:latin typeface="AppleSDGothicNeoM00"/>
                <a:ea typeface="AppleSDGothicNeoM00"/>
              </a:rPr>
              <a:t>ui</a:t>
            </a:r>
            <a:r>
              <a:rPr lang="ko-KR" altLang="en-US">
                <a:latin typeface="AppleSDGothicNeoM00"/>
                <a:ea typeface="AppleSDGothicNeoM00"/>
              </a:rPr>
              <a:t>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디자인하여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>
                <a:latin typeface="AppleSDGothicNeoM00"/>
                <a:ea typeface="AppleSDGothicNeoM00"/>
              </a:rPr>
              <a:t>스마트폰에서도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데스크톱과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동일한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사용성을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보장하도록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구현했습니다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730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다음으로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저희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로드투에어는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외국인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관광객들을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위해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다국어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서비스를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지원하여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>
                <a:latin typeface="AppleSDGothicNeoM00"/>
                <a:ea typeface="AppleSDGothicNeoM00"/>
              </a:rPr>
              <a:t>챗봇에서도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원하는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언어를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선택후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해당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언어로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질문을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하면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6808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답변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또한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언어로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답변하게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설계하였습니다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7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AppleSDGothicNeoM00"/>
                <a:ea typeface="AppleSDGothicNeoM00"/>
              </a:rPr>
              <a:t>공항은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더이상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기다리는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공간이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아니라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신속하게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 err="1">
                <a:latin typeface="AppleSDGothicNeoM00"/>
                <a:ea typeface="AppleSDGothicNeoM00"/>
              </a:rPr>
              <a:t>배려받는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즐거운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공간이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됩니다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290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마지막으로</a:t>
            </a:r>
            <a:r>
              <a:rPr lang="en-US" altLang="ko-KR">
                <a:latin typeface="AppleSDGothicNeoM00"/>
                <a:ea typeface="AppleSDGothicNeoM00"/>
              </a:rPr>
              <a:t> azure</a:t>
            </a:r>
            <a:r>
              <a:rPr lang="ko-KR" altLang="en-US">
                <a:latin typeface="AppleSDGothicNeoM00"/>
                <a:ea typeface="AppleSDGothicNeoM00"/>
              </a:rPr>
              <a:t>의</a:t>
            </a:r>
            <a:r>
              <a:rPr lang="en-US" altLang="ko-KR">
                <a:latin typeface="AppleSDGothicNeoM00"/>
                <a:ea typeface="AppleSDGothicNeoM00"/>
              </a:rPr>
              <a:t> speech </a:t>
            </a:r>
            <a:r>
              <a:rPr lang="en-US" altLang="ko-KR" err="1">
                <a:latin typeface="AppleSDGothicNeoM00"/>
                <a:ea typeface="AppleSDGothicNeoM00"/>
              </a:rPr>
              <a:t>sdk</a:t>
            </a:r>
            <a:r>
              <a:rPr lang="ko-KR" altLang="en-US" err="1">
                <a:latin typeface="AppleSDGothicNeoM00"/>
                <a:ea typeface="AppleSDGothicNeoM00"/>
              </a:rPr>
              <a:t>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활용하여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음성으로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질문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입력이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가능하게끔</a:t>
            </a:r>
            <a:r>
              <a:rPr lang="en-US" altLang="ko-KR">
                <a:latin typeface="AppleSDGothicNeoM00"/>
                <a:ea typeface="AppleSDGothicNeoM00"/>
              </a:rPr>
              <a:t> STT</a:t>
            </a:r>
            <a:r>
              <a:rPr lang="ko-KR" altLang="en-US">
                <a:latin typeface="AppleSDGothicNeoM00"/>
                <a:ea typeface="AppleSDGothicNeoM00"/>
              </a:rPr>
              <a:t>기능을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구현하였습니다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>
                <a:latin typeface="AppleSDGothicNeoM00"/>
                <a:ea typeface="AppleSDGothicNeoM00"/>
              </a:rPr>
              <a:t>이것도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마찬가지로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다국어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서비스를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지원하여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원하는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언어를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선택시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>
                <a:latin typeface="AppleSDGothicNeoM00"/>
                <a:ea typeface="AppleSDGothicNeoM00"/>
              </a:rPr>
              <a:t>음성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인식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언어와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en-US" altLang="ko-KR" err="1">
                <a:latin typeface="AppleSDGothicNeoM00"/>
                <a:ea typeface="AppleSDGothicNeoM00"/>
              </a:rPr>
              <a:t>gpt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응답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언어가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자동으로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연동되어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답변하게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됩니다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>
                <a:latin typeface="AppleSDGothicNeoM00"/>
                <a:ea typeface="AppleSDGothicNeoM00"/>
              </a:rPr>
              <a:t>이상으로</a:t>
            </a:r>
            <a:r>
              <a:rPr lang="en-US" altLang="ko-KR">
                <a:latin typeface="AppleSDGothicNeoM00"/>
                <a:ea typeface="AppleSDGothicNeoM00"/>
              </a:rPr>
              <a:t> AI </a:t>
            </a:r>
            <a:r>
              <a:rPr lang="ko-KR" altLang="en-US" err="1">
                <a:latin typeface="AppleSDGothicNeoM00"/>
                <a:ea typeface="AppleSDGothicNeoM00"/>
              </a:rPr>
              <a:t>챗봇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서비스에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대한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설명을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마치겠습니다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916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지금부터</a:t>
            </a:r>
            <a:r>
              <a:rPr lang="en-US" altLang="ko-KR">
                <a:latin typeface="AppleSDGothicNeoM00"/>
                <a:ea typeface="AppleSDGothicNeoM00"/>
              </a:rPr>
              <a:t> 2</a:t>
            </a:r>
            <a:r>
              <a:rPr lang="ko-KR" altLang="en-US">
                <a:latin typeface="AppleSDGothicNeoM00"/>
                <a:ea typeface="AppleSDGothicNeoM00"/>
              </a:rPr>
              <a:t>번째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서비스</a:t>
            </a:r>
            <a:r>
              <a:rPr lang="en-US" altLang="ko-KR">
                <a:latin typeface="AppleSDGothicNeoM00"/>
                <a:ea typeface="AppleSDGothicNeoM00"/>
              </a:rPr>
              <a:t> Power BI </a:t>
            </a:r>
            <a:r>
              <a:rPr lang="ko-KR" altLang="en-US">
                <a:latin typeface="AppleSDGothicNeoM00"/>
                <a:ea typeface="AppleSDGothicNeoM00"/>
              </a:rPr>
              <a:t>데이터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리포트를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발표하겠습니다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7258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해당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서비스를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구현함에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다양한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문제에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부딪혔는데요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실시간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시각화를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구현하기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위해</a:t>
            </a:r>
            <a:r>
              <a:rPr lang="en-US" altLang="ko-KR">
                <a:latin typeface="AppleSDGothicNeoM00"/>
                <a:ea typeface="AppleSDGothicNeoM00"/>
              </a:rPr>
              <a:t> 4</a:t>
            </a:r>
            <a:r>
              <a:rPr lang="ko-KR" altLang="en-US">
                <a:latin typeface="AppleSDGothicNeoM00"/>
                <a:ea typeface="AppleSDGothicNeoM00"/>
              </a:rPr>
              <a:t>개의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테이블을</a:t>
            </a:r>
            <a:r>
              <a:rPr lang="en-US" altLang="ko-KR">
                <a:latin typeface="AppleSDGothicNeoM00"/>
                <a:ea typeface="AppleSDGothicNeoM00"/>
              </a:rPr>
              <a:t> Power BI </a:t>
            </a:r>
            <a:r>
              <a:rPr lang="ko-KR" altLang="en-US">
                <a:latin typeface="AppleSDGothicNeoM00"/>
                <a:ea typeface="AppleSDGothicNeoM00"/>
              </a:rPr>
              <a:t>의미체계로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사용했지만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방법의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경우</a:t>
            </a:r>
            <a:r>
              <a:rPr lang="en-US" altLang="ko-KR">
                <a:latin typeface="AppleSDGothicNeoM00"/>
                <a:ea typeface="AppleSDGothicNeoM00"/>
              </a:rPr>
              <a:t> Power BI Direct Query</a:t>
            </a:r>
            <a:r>
              <a:rPr lang="ko-KR" altLang="en-US">
                <a:latin typeface="AppleSDGothicNeoM00"/>
                <a:ea typeface="AppleSDGothicNeoM00"/>
              </a:rPr>
              <a:t>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비활성화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되었습니다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119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그래서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저희는</a:t>
            </a:r>
            <a:r>
              <a:rPr lang="en-US" altLang="ko-KR">
                <a:latin typeface="AppleSDGothicNeoM00"/>
                <a:ea typeface="AppleSDGothicNeoM00"/>
              </a:rPr>
              <a:t> 4</a:t>
            </a:r>
            <a:r>
              <a:rPr lang="ko-KR" altLang="en-US">
                <a:latin typeface="AppleSDGothicNeoM00"/>
                <a:ea typeface="AppleSDGothicNeoM00"/>
              </a:rPr>
              <a:t>개의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테이블을</a:t>
            </a:r>
            <a:r>
              <a:rPr lang="en-US" altLang="ko-KR">
                <a:latin typeface="AppleSDGothicNeoM00"/>
                <a:ea typeface="AppleSDGothicNeoM00"/>
              </a:rPr>
              <a:t> 1</a:t>
            </a:r>
            <a:r>
              <a:rPr lang="ko-KR" altLang="en-US">
                <a:latin typeface="AppleSDGothicNeoM00"/>
                <a:ea typeface="AppleSDGothicNeoM00"/>
              </a:rPr>
              <a:t>개의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테이블로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병합하여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하기로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했고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과정에서</a:t>
            </a:r>
            <a:r>
              <a:rPr lang="en-US" altLang="ko-KR">
                <a:latin typeface="AppleSDGothicNeoM00"/>
                <a:ea typeface="AppleSDGothicNeoM00"/>
              </a:rPr>
              <a:t> Cosmos DB</a:t>
            </a:r>
            <a:r>
              <a:rPr lang="ko-KR" altLang="en-US">
                <a:latin typeface="AppleSDGothicNeoM00"/>
                <a:ea typeface="AppleSDGothicNeoM00"/>
              </a:rPr>
              <a:t>와</a:t>
            </a:r>
            <a:r>
              <a:rPr lang="en-US" altLang="ko-KR">
                <a:latin typeface="AppleSDGothicNeoM00"/>
                <a:ea typeface="AppleSDGothicNeoM00"/>
              </a:rPr>
              <a:t> Azure SQL DB</a:t>
            </a:r>
            <a:r>
              <a:rPr lang="ko-KR" altLang="en-US">
                <a:latin typeface="AppleSDGothicNeoM00"/>
                <a:ea typeface="AppleSDGothicNeoM00"/>
              </a:rPr>
              <a:t>라는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선택지가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있었습니다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실시간성이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중요한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만큼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처리속도가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빠르고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갑작스런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사용량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증가에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대한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대응성도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좋은</a:t>
            </a:r>
            <a:r>
              <a:rPr lang="en-US" altLang="ko-KR">
                <a:latin typeface="AppleSDGothicNeoM00"/>
                <a:ea typeface="AppleSDGothicNeoM00"/>
              </a:rPr>
              <a:t> Cosmos DB</a:t>
            </a:r>
            <a:r>
              <a:rPr lang="ko-KR" altLang="en-US">
                <a:latin typeface="AppleSDGothicNeoM00"/>
                <a:ea typeface="AppleSDGothicNeoM00"/>
              </a:rPr>
              <a:t>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선택했습니다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8426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데이터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파이프라인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입니다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펑션앱을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통해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수집된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데이터는</a:t>
            </a:r>
            <a:r>
              <a:rPr lang="en-US" altLang="ko-KR">
                <a:latin typeface="AppleSDGothicNeoM00"/>
                <a:ea typeface="AppleSDGothicNeoM00"/>
              </a:rPr>
              <a:t> Event Hub</a:t>
            </a:r>
            <a:r>
              <a:rPr lang="ko-KR" altLang="en-US">
                <a:latin typeface="AppleSDGothicNeoM00"/>
                <a:ea typeface="AppleSDGothicNeoM00"/>
              </a:rPr>
              <a:t>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통해</a:t>
            </a:r>
            <a:r>
              <a:rPr lang="en-US" altLang="ko-KR">
                <a:latin typeface="AppleSDGothicNeoM00"/>
                <a:ea typeface="AppleSDGothicNeoM00"/>
              </a:rPr>
              <a:t> Azure Stream Analytics</a:t>
            </a:r>
            <a:r>
              <a:rPr lang="ko-KR" altLang="en-US">
                <a:latin typeface="AppleSDGothicNeoM00"/>
                <a:ea typeface="AppleSDGothicNeoM00"/>
              </a:rPr>
              <a:t>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입력으로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들어오고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쿼리를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통한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전처리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및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테이블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병합을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거쳐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출력으로</a:t>
            </a:r>
            <a:r>
              <a:rPr lang="en-US" altLang="ko-KR">
                <a:latin typeface="AppleSDGothicNeoM00"/>
                <a:ea typeface="AppleSDGothicNeoM00"/>
              </a:rPr>
              <a:t> Cosmos DB</a:t>
            </a:r>
            <a:r>
              <a:rPr lang="ko-KR" altLang="en-US">
                <a:latin typeface="AppleSDGothicNeoM00"/>
                <a:ea typeface="AppleSDGothicNeoM00"/>
              </a:rPr>
              <a:t>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저장합니다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5850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latin typeface="AppleSDGothicNeoM00"/>
                <a:ea typeface="AppleSDGothicNeoM00"/>
              </a:rPr>
              <a:t>Cosmos DB</a:t>
            </a:r>
            <a:r>
              <a:rPr lang="ko-KR" altLang="en-US">
                <a:latin typeface="AppleSDGothicNeoM00"/>
                <a:ea typeface="AppleSDGothicNeoM00"/>
              </a:rPr>
              <a:t>에는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이런</a:t>
            </a:r>
            <a:r>
              <a:rPr lang="en-US" altLang="ko-KR">
                <a:latin typeface="AppleSDGothicNeoM00"/>
                <a:ea typeface="AppleSDGothicNeoM00"/>
              </a:rPr>
              <a:t> JSON </a:t>
            </a:r>
            <a:r>
              <a:rPr lang="ko-KR" altLang="en-US">
                <a:latin typeface="AppleSDGothicNeoM00"/>
                <a:ea typeface="AppleSDGothicNeoM00"/>
              </a:rPr>
              <a:t>형태로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저장되고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해당</a:t>
            </a:r>
            <a:r>
              <a:rPr lang="en-US" altLang="ko-KR">
                <a:latin typeface="AppleSDGothicNeoM00"/>
                <a:ea typeface="AppleSDGothicNeoM00"/>
              </a:rPr>
              <a:t> DB</a:t>
            </a:r>
            <a:r>
              <a:rPr lang="ko-KR" altLang="en-US">
                <a:latin typeface="AppleSDGothicNeoM00"/>
                <a:ea typeface="AppleSDGothicNeoM00"/>
              </a:rPr>
              <a:t>를</a:t>
            </a:r>
            <a:r>
              <a:rPr lang="en-US" altLang="ko-KR">
                <a:latin typeface="AppleSDGothicNeoM00"/>
                <a:ea typeface="AppleSDGothicNeoM00"/>
              </a:rPr>
              <a:t> Power BI</a:t>
            </a:r>
            <a:r>
              <a:rPr lang="ko-KR" altLang="en-US">
                <a:latin typeface="AppleSDGothicNeoM00"/>
                <a:ea typeface="AppleSDGothicNeoM00"/>
              </a:rPr>
              <a:t>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직접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연동하여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실시간성을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확보할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있었습니다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이후엔</a:t>
            </a:r>
            <a:r>
              <a:rPr lang="en-US" altLang="ko-KR">
                <a:latin typeface="AppleSDGothicNeoM00"/>
                <a:ea typeface="AppleSDGothicNeoM00"/>
              </a:rPr>
              <a:t> Power BI </a:t>
            </a:r>
            <a:r>
              <a:rPr lang="ko-KR" altLang="en-US">
                <a:latin typeface="AppleSDGothicNeoM00"/>
                <a:ea typeface="AppleSDGothicNeoM00"/>
              </a:rPr>
              <a:t>데이터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편집에서</a:t>
            </a:r>
            <a:r>
              <a:rPr lang="en-US" altLang="ko-KR">
                <a:latin typeface="AppleSDGothicNeoM00"/>
                <a:ea typeface="AppleSDGothicNeoM00"/>
              </a:rPr>
              <a:t> 4</a:t>
            </a:r>
            <a:r>
              <a:rPr lang="ko-KR" altLang="en-US">
                <a:latin typeface="AppleSDGothicNeoM00"/>
                <a:ea typeface="AppleSDGothicNeoM00"/>
              </a:rPr>
              <a:t>가지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테이블로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분할하였습니다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660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latin typeface="AppleSDGothicNeoM00"/>
                <a:ea typeface="AppleSDGothicNeoM00"/>
              </a:rPr>
              <a:t>Direct Query</a:t>
            </a:r>
            <a:r>
              <a:rPr lang="ko-KR" altLang="en-US">
                <a:latin typeface="AppleSDGothicNeoM00"/>
                <a:ea typeface="AppleSDGothicNeoM00"/>
              </a:rPr>
              <a:t>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사용하는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의미체계의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경우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새로고침이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필요합니다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저희는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논리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앱을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해당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기능을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구현했습니다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데이터가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수집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되면</a:t>
            </a:r>
            <a:r>
              <a:rPr lang="en-US" altLang="ko-KR">
                <a:latin typeface="AppleSDGothicNeoM00"/>
                <a:ea typeface="AppleSDGothicNeoM00"/>
              </a:rPr>
              <a:t> Teams Webhook</a:t>
            </a:r>
            <a:r>
              <a:rPr lang="ko-KR" altLang="en-US">
                <a:latin typeface="AppleSDGothicNeoM00"/>
                <a:ea typeface="AppleSDGothicNeoM00"/>
              </a:rPr>
              <a:t>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통해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모니터링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채널에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메시지가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추가되고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각종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처리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시간을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고려하여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대기했다가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데이터를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새로고침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해줍니다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924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해당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서비스는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저희</a:t>
            </a:r>
            <a:r>
              <a:rPr lang="en-US" altLang="ko-KR">
                <a:latin typeface="AppleSDGothicNeoM00"/>
                <a:ea typeface="AppleSDGothicNeoM00"/>
              </a:rPr>
              <a:t> ROAD 2 AIR </a:t>
            </a:r>
            <a:r>
              <a:rPr lang="ko-KR" altLang="en-US">
                <a:latin typeface="AppleSDGothicNeoM00"/>
                <a:ea typeface="AppleSDGothicNeoM00"/>
              </a:rPr>
              <a:t>메인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페이지에서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접속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있고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다양한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접속환경을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고려하여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컴퓨터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스마트폰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페이지를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구현했습니다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4717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출국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통합정보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페이지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입니다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>
                <a:latin typeface="AppleSDGothicNeoM00"/>
                <a:ea typeface="AppleSDGothicNeoM00"/>
              </a:rPr>
              <a:t>사용자가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항공편을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검색하면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해당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항공편의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도착지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온도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항공기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상태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해당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국가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환율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등이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연동되어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한눈에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확인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있도록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구성했습니다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>
                <a:latin typeface="AppleSDGothicNeoM00"/>
                <a:ea typeface="AppleSDGothicNeoM00"/>
              </a:rPr>
              <a:t>그리고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급박하거나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빨리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수속을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하고싶은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사용자를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위한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터미널별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출국장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혼잡도를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실시간으로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제공하여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보다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쾌적한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환경에서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수속을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마칠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3522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실시간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주차장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페이지입니다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>
                <a:latin typeface="AppleSDGothicNeoM00"/>
                <a:ea typeface="AppleSDGothicNeoM00"/>
              </a:rPr>
              <a:t>인천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공항의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규모가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만큼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주차는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스트레스로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느껴질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것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입니다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이런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불편에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대응하여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주차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구역별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주차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가능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공간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혼잡도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구역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위치를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확인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또한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기간별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주차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가능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공간수를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확인하여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비교적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한산한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시간대에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맞춰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계획을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세울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912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AppleSDGothicNeoM00"/>
                <a:ea typeface="AppleSDGothicNeoM00"/>
              </a:rPr>
              <a:t>목차는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다음과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같습니다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주제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및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필요성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서비스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구현과정부터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결과물까지를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보여드리고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시연영상을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소개드린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개선점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및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평가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인공지능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윤리원칙을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말씀드릴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예정입니다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2039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공항은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이용고객이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다양한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만큼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언어도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다양하기에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우선적으로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영어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버전도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추가하였습니다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향후엔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다양한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언어로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확장할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예정입니다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8492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다음으로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저희는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길찾기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기능을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제공합니다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0736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사용자의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현재위치를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기반으로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인천공항까지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예상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소요시간과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주변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상업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시설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정보를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확인할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서비스로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사용자는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출발지에서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인천공항까지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얼마나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걸리는지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근처에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어떤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시설이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있는지를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빠르게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파악할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카카오</a:t>
            </a:r>
            <a:r>
              <a:rPr lang="en-US" altLang="ko-KR">
                <a:latin typeface="AppleSDGothicNeoM00"/>
                <a:ea typeface="AppleSDGothicNeoM00"/>
              </a:rPr>
              <a:t> API</a:t>
            </a:r>
            <a:r>
              <a:rPr lang="ko-KR" altLang="en-US">
                <a:latin typeface="AppleSDGothicNeoM00"/>
                <a:ea typeface="AppleSDGothicNeoM00"/>
              </a:rPr>
              <a:t>와</a:t>
            </a:r>
            <a:r>
              <a:rPr lang="en-US" altLang="ko-KR">
                <a:latin typeface="AppleSDGothicNeoM00"/>
                <a:ea typeface="AppleSDGothicNeoM00"/>
              </a:rPr>
              <a:t> T-map API</a:t>
            </a:r>
            <a:r>
              <a:rPr lang="ko-KR" altLang="en-US">
                <a:latin typeface="AppleSDGothicNeoM00"/>
                <a:ea typeface="AppleSDGothicNeoM00"/>
              </a:rPr>
              <a:t>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활용하여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최대한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정확한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위치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정보를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제공하고자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하였습니다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2573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네비게이션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탭에서는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사용자가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별도의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정보를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입력하지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않아도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됩니다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사용자는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버튼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클릭만으로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현재위치를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자동으로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파악하고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인천공항까지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거리와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소요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시간을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빠르게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확인할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있습니다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추가로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카카오맵과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연동하여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현재위치에서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인천공항까지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내비게이션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기능을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이용할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2142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다음으로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공항내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안내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탭입니다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동일하게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사용자의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위치정보를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자동으로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확인하고</a:t>
            </a:r>
            <a:r>
              <a:rPr lang="en-US" altLang="ko-KR">
                <a:latin typeface="AppleSDGothicNeoM00"/>
                <a:ea typeface="AppleSDGothicNeoM00"/>
              </a:rPr>
              <a:t>,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>
                <a:latin typeface="AppleSDGothicNeoM00"/>
                <a:ea typeface="AppleSDGothicNeoM00"/>
              </a:rPr>
              <a:t>위치를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감지하지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못할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경우에도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주요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시설로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현재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위치를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파악할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위치정보를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확인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현재위치에서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가장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가까운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주요시설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목록들을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보여줍니다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주변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주요시설의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거리나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도보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시간등을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빠르게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확인할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있고</a:t>
            </a:r>
            <a:r>
              <a:rPr lang="en-US" altLang="ko-KR">
                <a:latin typeface="AppleSDGothicNeoM00"/>
                <a:ea typeface="AppleSDGothicNeoM00"/>
              </a:rPr>
              <a:t>,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>
                <a:latin typeface="AppleSDGothicNeoM00"/>
                <a:ea typeface="AppleSDGothicNeoM00"/>
              </a:rPr>
              <a:t>원하는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장소를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클릭하면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지도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상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동선이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표시되어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사용자가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목적지까지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찾아갈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있도록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도와줍니다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41571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마지막으로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지연항공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서비스입니다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0573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에져의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타이머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트리거를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활용해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실시간으로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지연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감지하며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팀즈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웹훅을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통해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실시간으로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알림을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전송합니다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전송된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메시지를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로직앱이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받아</a:t>
            </a:r>
            <a:r>
              <a:rPr lang="en-US" altLang="ko-KR">
                <a:latin typeface="AppleSDGothicNeoM00"/>
                <a:ea typeface="AppleSDGothicNeoM00"/>
              </a:rPr>
              <a:t> DB</a:t>
            </a:r>
            <a:r>
              <a:rPr lang="ko-KR" altLang="en-US">
                <a:latin typeface="AppleSDGothicNeoM00"/>
                <a:ea typeface="AppleSDGothicNeoM00"/>
              </a:rPr>
              <a:t>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저장하고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사용자들은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이를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필터링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형태로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간단히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확인할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6714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하지만</a:t>
            </a:r>
            <a:r>
              <a:rPr lang="en-US" altLang="ko-KR">
                <a:latin typeface="AppleSDGothicNeoM00"/>
                <a:ea typeface="AppleSDGothicNeoM00"/>
              </a:rPr>
              <a:t> Logic App</a:t>
            </a:r>
            <a:r>
              <a:rPr lang="ko-KR" altLang="en-US">
                <a:latin typeface="AppleSDGothicNeoM00"/>
                <a:ea typeface="AppleSDGothicNeoM00"/>
              </a:rPr>
              <a:t>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경우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몇가지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단점이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있었습니다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매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트리거마다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비용이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발생하여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운영비용이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증가하였고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처리속도도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느리다는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단점이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이러한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이유로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로직앱을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제거하고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타이머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트리거에서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지연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감지</a:t>
            </a:r>
            <a:r>
              <a:rPr lang="en-US" altLang="ko-KR">
                <a:latin typeface="AppleSDGothicNeoM00"/>
                <a:ea typeface="AppleSDGothicNeoM00"/>
              </a:rPr>
              <a:t>, stream analytics</a:t>
            </a:r>
            <a:r>
              <a:rPr lang="ko-KR" altLang="en-US">
                <a:latin typeface="AppleSDGothicNeoM00"/>
                <a:ea typeface="AppleSDGothicNeoM00"/>
              </a:rPr>
              <a:t>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통해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바로</a:t>
            </a:r>
            <a:r>
              <a:rPr lang="en-US" altLang="ko-KR">
                <a:latin typeface="AppleSDGothicNeoM00"/>
                <a:ea typeface="AppleSDGothicNeoM00"/>
              </a:rPr>
              <a:t> DB</a:t>
            </a:r>
            <a:r>
              <a:rPr lang="ko-KR" altLang="en-US">
                <a:latin typeface="AppleSDGothicNeoM00"/>
                <a:ea typeface="AppleSDGothicNeoM00"/>
              </a:rPr>
              <a:t>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저장하도록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구조를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간소화하였습니다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또한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주기적으로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오래된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삭제하여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데이터양을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최소화함으로써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처리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속도도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크게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향상시켰습니다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>
                <a:latin typeface="AppleSDGothicNeoM00"/>
                <a:ea typeface="AppleSDGothicNeoM00"/>
              </a:rPr>
              <a:t>이를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통해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불필요한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리소스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줄이고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사용자가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빠르게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정보를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확인할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있도록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최적화하였습니다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3556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AppleSDGothicNeoM00"/>
                <a:cs typeface="Calibri"/>
              </a:rPr>
              <a:t>다음으로 시연영상 시청하겠습니다</a:t>
            </a:r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335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Calibri"/>
                <a:ea typeface="AppleSDGothicNeoM00"/>
                <a:cs typeface="Calibri"/>
              </a:rPr>
              <a:t>저희가 실제로 구현한 ROAD TO AIR 대시보드 서비스 입니다. 보이시는 </a:t>
            </a:r>
            <a:r>
              <a:rPr lang="ko-KR" altLang="en-US" err="1">
                <a:latin typeface="Calibri"/>
                <a:ea typeface="AppleSDGothicNeoM00"/>
                <a:cs typeface="Calibri"/>
              </a:rPr>
              <a:t>QR코드를</a:t>
            </a:r>
            <a:r>
              <a:rPr lang="ko-KR" altLang="en-US">
                <a:latin typeface="Calibri"/>
                <a:ea typeface="AppleSDGothicNeoM00"/>
                <a:cs typeface="Calibri"/>
              </a:rPr>
              <a:t> 찍으시면 링크를 통해 바로 이용할 수 있습니다.</a:t>
            </a:r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120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AppleSDGothicNeoM00"/>
                <a:ea typeface="AppleSDGothicNeoM00"/>
              </a:rPr>
              <a:t>저희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팀을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소개하겠습니다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이름인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로드투에어는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집에서부터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비행기에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탈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때까지의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길을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설계한다는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의미로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지었습니다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저희는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여행자들의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불편함을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줄이고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이들이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진짜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중요한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순간에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집중할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있게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하자는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아이디어에서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시작했습니다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 err="1">
                <a:latin typeface="AppleSDGothicNeoM00"/>
                <a:ea typeface="AppleSDGothicNeoM00"/>
              </a:rPr>
              <a:t>저희팀은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단</a:t>
            </a:r>
            <a:r>
              <a:rPr lang="en-US" altLang="ko-KR">
                <a:latin typeface="AppleSDGothicNeoM00"/>
                <a:ea typeface="AppleSDGothicNeoM00"/>
              </a:rPr>
              <a:t> 2</a:t>
            </a:r>
            <a:r>
              <a:rPr lang="ko-KR" altLang="en-US">
                <a:latin typeface="AppleSDGothicNeoM00"/>
                <a:ea typeface="AppleSDGothicNeoM00"/>
              </a:rPr>
              <a:t>주만에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좋은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아이디어를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실제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작동하는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서비스로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만들었습니다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en-US" altLang="ko-KR">
                <a:latin typeface="AppleSDGothicNeoM00"/>
                <a:ea typeface="AppleSDGothicNeoM00"/>
              </a:rPr>
              <a:t>6</a:t>
            </a:r>
            <a:r>
              <a:rPr lang="ko-KR" altLang="en-US">
                <a:latin typeface="AppleSDGothicNeoM00"/>
                <a:ea typeface="AppleSDGothicNeoM00"/>
              </a:rPr>
              <a:t>명으로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이루어진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저희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팀은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애저기반의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서버리스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로우코드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툴을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각자의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전문성을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바탕으로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협업하였습니다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저희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팀의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독보적인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장점은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사용자와의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즉각적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커뮤니케이션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능력과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실행력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입니다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6097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AppleSDGothicNeoM00"/>
                <a:ea typeface="AppleSDGothicNeoM00"/>
              </a:rPr>
              <a:t>안녕하세요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이어서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발표하게된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박명균입니다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저희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서비스의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개선점과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향후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계획에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대해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말씀드리겠습니다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8829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안녕하세요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이어서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발표하게된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박명균입니다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저희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서비스의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개선점과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향후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계획에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대해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말씀드리겠습니다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513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먼저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유지보수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계획의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첫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번째는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업데이트입니다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항공편과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날씨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정보는</a:t>
            </a:r>
            <a:r>
              <a:rPr lang="en-US" altLang="ko-KR">
                <a:latin typeface="AppleSDGothicNeoM00"/>
                <a:ea typeface="AppleSDGothicNeoM00"/>
              </a:rPr>
              <a:t> 20</a:t>
            </a:r>
            <a:r>
              <a:rPr lang="ko-KR" altLang="en-US">
                <a:latin typeface="AppleSDGothicNeoM00"/>
                <a:ea typeface="AppleSDGothicNeoM00"/>
              </a:rPr>
              <a:t>분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승객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흐름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정보는</a:t>
            </a:r>
            <a:r>
              <a:rPr lang="en-US" altLang="ko-KR">
                <a:latin typeface="AppleSDGothicNeoM00"/>
                <a:ea typeface="AppleSDGothicNeoM00"/>
              </a:rPr>
              <a:t> 3</a:t>
            </a:r>
            <a:r>
              <a:rPr lang="ko-KR" altLang="en-US">
                <a:latin typeface="AppleSDGothicNeoM00"/>
                <a:ea typeface="AppleSDGothicNeoM00"/>
              </a:rPr>
              <a:t>시간마다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업데이트하여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정보의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최신성을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유지하고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있으며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필요하다면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업데이트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주기를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단축하는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등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유연하게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대응할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예정입니다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3051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번째로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쾌적한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경험을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위해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서비스의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로딩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속도와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처리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성능을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실시간으로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모니터링하여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최적의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상태를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유지하겠습니다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이를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통해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항상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빠르고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쾌적한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경험을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제공하겠습니다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29238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/>
              <a:t>세 번째는 보안 및 안정성 관리입니다. 저희는 Azure의 관리자 권장 사항을 활용하여 잠재적인 보안 위협을 예방하고 서비스의 안정성을 강화하고 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D77DE-2FA1-471D-ABAF-E110C6F6042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97042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AppleSDGothicNeoM00"/>
                <a:ea typeface="AppleSDGothicNeoM00"/>
              </a:rPr>
              <a:t>마지막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유지보수</a:t>
            </a:r>
            <a:r>
              <a:rPr lang="en-US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계획은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피드백</a:t>
            </a:r>
            <a:r>
              <a:rPr lang="en-US">
                <a:latin typeface="AppleSDGothicNeoM00"/>
                <a:ea typeface="AppleSDGothicNeoM00"/>
              </a:rPr>
              <a:t> 반영입니다. 설문조사와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챗봇</a:t>
            </a:r>
            <a:r>
              <a:rPr lang="en-US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질문</a:t>
            </a:r>
            <a:r>
              <a:rPr lang="en-US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등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축적된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분석하여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사용자의</a:t>
            </a:r>
            <a:r>
              <a:rPr lang="en-US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니즈를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파악하고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서비스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개선에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반영하겠습니다</a:t>
            </a:r>
            <a:r>
              <a:rPr lang="en-US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65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다음으로</a:t>
            </a:r>
            <a:r>
              <a:rPr lang="en-US">
                <a:latin typeface="AppleSDGothicNeoM00"/>
                <a:ea typeface="AppleSDGothicNeoM00"/>
              </a:rPr>
              <a:t>,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저희</a:t>
            </a:r>
            <a:r>
              <a:rPr lang="en-US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서비스의</a:t>
            </a:r>
            <a:r>
              <a:rPr lang="en-US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가치를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더할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추가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개선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계획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네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가지를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말씀드리겠습니다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첫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번째로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사용자의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편의를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높일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추가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연동할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계획입니다</a:t>
            </a:r>
            <a:r>
              <a:rPr lang="en-US">
                <a:latin typeface="AppleSDGothicNeoM00"/>
                <a:ea typeface="AppleSDGothicNeoM00"/>
              </a:rPr>
              <a:t>. 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9355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번째는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기능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개선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및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확장입니다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현재의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분류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모델을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더욱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발전시켜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사용자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개개인에게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최적화된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맞춤형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정보를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추천하는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기능으로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확장하겠습니다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7503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7AC89-0672-85DF-B261-84EC290E8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9687EA-12F1-4E74-C98D-D84553B15D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D4E9EC-B2D1-AB0D-30EC-B277D4C288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/>
              <a:t>세 번째는 프린트 기능 추가입니다. 디지털 기기가 익숙하지 않은 분들도 주요 정보를 종이로 출력하여 편리하게 이용할 수 있도록 접근성을 높이겠습니다.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A8387E-5797-2A3B-B26E-C57956C6B6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D77DE-2FA1-471D-ABAF-E110C6F6042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5602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AppleSDGothicNeoM00"/>
                <a:ea typeface="AppleSDGothicNeoM00"/>
              </a:rPr>
              <a:t>마지막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개선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계획은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외부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시스템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연동입니다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카카오톡이나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공항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키오스크와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서비스를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연동하여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사용자가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언제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어디서든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필요한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정보를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얻을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있도록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만들겠습니다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622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AppleSDGothicNeoM00"/>
                <a:ea typeface="AppleSDGothicNeoM00"/>
              </a:rPr>
              <a:t>그럼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주제와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필요성을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시작으로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저희팀의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성과를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말씀드리겠습니다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9822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AppleSDGothicNeoM00"/>
                <a:ea typeface="AppleSDGothicNeoM00"/>
              </a:rPr>
              <a:t>다음으로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저희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팀이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어떤</a:t>
            </a:r>
            <a:r>
              <a:rPr lang="en-US" altLang="ko-KR">
                <a:latin typeface="AppleSDGothicNeoM00"/>
                <a:ea typeface="AppleSDGothicNeoM00"/>
              </a:rPr>
              <a:t> AI</a:t>
            </a:r>
            <a:r>
              <a:rPr lang="ko-KR" altLang="en-US">
                <a:latin typeface="AppleSDGothicNeoM00"/>
                <a:ea typeface="AppleSDGothicNeoM00"/>
              </a:rPr>
              <a:t>윤리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원칙을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지켰는지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말씀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드리겠습니다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82425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AppleSDGothicNeoM00"/>
                <a:ea typeface="AppleSDGothicNeoM00"/>
              </a:rPr>
              <a:t>첫째</a:t>
            </a:r>
            <a:r>
              <a:rPr lang="en-US">
                <a:latin typeface="AppleSDGothicNeoM00"/>
                <a:ea typeface="AppleSDGothicNeoM00"/>
              </a:rPr>
              <a:t>, </a:t>
            </a:r>
            <a:r>
              <a:rPr lang="ko-KR" altLang="en-US" b="1" err="1">
                <a:latin typeface="AppleSDGothicNeoM00"/>
                <a:ea typeface="AppleSDGothicNeoM00"/>
              </a:rPr>
              <a:t>투명성</a:t>
            </a:r>
            <a:r>
              <a:rPr lang="ko-KR" altLang="en-US" err="1">
                <a:latin typeface="AppleSDGothicNeoM00"/>
                <a:ea typeface="AppleSDGothicNeoM00"/>
              </a:rPr>
              <a:t>입니다</a:t>
            </a:r>
            <a:r>
              <a:rPr lang="en-US">
                <a:latin typeface="AppleSDGothicNeoM00"/>
                <a:ea typeface="AppleSDGothicNeoM00"/>
              </a:rPr>
              <a:t>. </a:t>
            </a:r>
            <a:r>
              <a:rPr lang="ko-KR" altLang="en-US" err="1">
                <a:latin typeface="AppleSDGothicNeoM00"/>
                <a:ea typeface="AppleSDGothicNeoM00"/>
              </a:rPr>
              <a:t>저희는</a:t>
            </a:r>
            <a:r>
              <a:rPr lang="en-US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대시보드를</a:t>
            </a:r>
            <a:r>
              <a:rPr lang="en-US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통해</a:t>
            </a:r>
            <a:r>
              <a:rPr lang="en-US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제공되는</a:t>
            </a:r>
            <a:r>
              <a:rPr lang="en-US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모든</a:t>
            </a:r>
            <a:r>
              <a:rPr lang="en-US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정보의</a:t>
            </a:r>
            <a:r>
              <a:rPr lang="en-US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출처인</a:t>
            </a:r>
            <a:r>
              <a:rPr lang="en-US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수집</a:t>
            </a:r>
            <a:r>
              <a:rPr lang="en-US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데이터를</a:t>
            </a:r>
            <a:r>
              <a:rPr lang="en-US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명확하게</a:t>
            </a:r>
            <a:r>
              <a:rPr lang="en-US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공개했습니다</a:t>
            </a:r>
            <a:r>
              <a:rPr lang="en-US">
                <a:latin typeface="AppleSDGothicNeoM00"/>
                <a:ea typeface="AppleSDGothicNeoM00"/>
              </a:rPr>
              <a:t>.</a:t>
            </a:r>
          </a:p>
          <a:p>
            <a:r>
              <a:rPr lang="ko-KR" altLang="en-US" err="1">
                <a:latin typeface="AppleSDGothicNeoM00"/>
                <a:ea typeface="AppleSDGothicNeoM00"/>
              </a:rPr>
              <a:t>둘째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 b="1" err="1">
                <a:latin typeface="AppleSDGothicNeoM00"/>
                <a:ea typeface="AppleSDGothicNeoM00"/>
              </a:rPr>
              <a:t>책임성</a:t>
            </a:r>
            <a:r>
              <a:rPr lang="ko-KR" altLang="en-US" err="1">
                <a:latin typeface="AppleSDGothicNeoM00"/>
                <a:ea typeface="AppleSDGothicNeoM00"/>
              </a:rPr>
              <a:t>입니다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 err="1">
                <a:latin typeface="AppleSDGothicNeoM00"/>
                <a:ea typeface="AppleSDGothicNeoM00"/>
              </a:rPr>
              <a:t>저희는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서비스에서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제공하는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데이터의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정확성을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보장하기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위해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 err="1">
                <a:latin typeface="AppleSDGothicNeoM00"/>
                <a:ea typeface="AppleSDGothicNeoM00"/>
              </a:rPr>
              <a:t>데이터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정확성을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위해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주기적인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검토와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수정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프로세스를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운영합니다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 altLang="en-US">
              <a:latin typeface="AppleSDGothicNeoM00"/>
              <a:ea typeface="AppleSDGothicNeoM00"/>
            </a:endParaRPr>
          </a:p>
          <a:p>
            <a:r>
              <a:rPr lang="ko-KR" altLang="en-US" err="1">
                <a:latin typeface="AppleSDGothicNeoM00"/>
                <a:ea typeface="AppleSDGothicNeoM00"/>
              </a:rPr>
              <a:t>셋째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 b="1" err="1">
                <a:latin typeface="AppleSDGothicNeoM00"/>
                <a:ea typeface="AppleSDGothicNeoM00"/>
              </a:rPr>
              <a:t>공정성</a:t>
            </a:r>
            <a:r>
              <a:rPr lang="ko-KR" altLang="en-US" err="1">
                <a:latin typeface="AppleSDGothicNeoM00"/>
                <a:ea typeface="AppleSDGothicNeoM00"/>
              </a:rPr>
              <a:t>입니다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 err="1">
                <a:latin typeface="AppleSDGothicNeoM00"/>
                <a:ea typeface="AppleSDGothicNeoM00"/>
              </a:rPr>
              <a:t>저희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서비스는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특정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시설이나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항공사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 err="1">
                <a:latin typeface="AppleSDGothicNeoM00"/>
                <a:ea typeface="AppleSDGothicNeoM00"/>
              </a:rPr>
              <a:t>브랜드에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편향되지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않은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균형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있는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정보를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제공합니다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 altLang="en-US">
              <a:latin typeface="AppleSDGothicNeoM00"/>
              <a:ea typeface="AppleSDGothicNeoM00"/>
            </a:endParaRPr>
          </a:p>
          <a:p>
            <a:r>
              <a:rPr lang="ko-KR" altLang="en-US" err="1">
                <a:latin typeface="AppleSDGothicNeoM00"/>
                <a:ea typeface="AppleSDGothicNeoM00"/>
              </a:rPr>
              <a:t>넷째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 b="1" err="1">
                <a:latin typeface="AppleSDGothicNeoM00"/>
                <a:ea typeface="AppleSDGothicNeoM00"/>
              </a:rPr>
              <a:t>신뢰성과</a:t>
            </a:r>
            <a:r>
              <a:rPr lang="en-US" altLang="ko-KR" b="1">
                <a:latin typeface="AppleSDGothicNeoM00"/>
                <a:ea typeface="AppleSDGothicNeoM00"/>
              </a:rPr>
              <a:t> </a:t>
            </a:r>
            <a:r>
              <a:rPr lang="ko-KR" altLang="en-US" b="1" err="1">
                <a:latin typeface="AppleSDGothicNeoM00"/>
                <a:ea typeface="AppleSDGothicNeoM00"/>
              </a:rPr>
              <a:t>안정성</a:t>
            </a:r>
            <a:r>
              <a:rPr lang="ko-KR" altLang="en-US" err="1">
                <a:latin typeface="AppleSDGothicNeoM00"/>
                <a:ea typeface="AppleSDGothicNeoM00"/>
              </a:rPr>
              <a:t>입니다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 err="1">
                <a:latin typeface="AppleSDGothicNeoM00"/>
                <a:ea typeface="AppleSDGothicNeoM00"/>
              </a:rPr>
              <a:t>저희는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검증된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공식</a:t>
            </a:r>
            <a:r>
              <a:rPr lang="en-US" altLang="ko-KR">
                <a:latin typeface="AppleSDGothicNeoM00"/>
                <a:ea typeface="AppleSDGothicNeoM00"/>
              </a:rPr>
              <a:t> API </a:t>
            </a:r>
            <a:r>
              <a:rPr lang="ko-KR" altLang="en-US" err="1">
                <a:latin typeface="AppleSDGothicNeoM00"/>
                <a:ea typeface="AppleSDGothicNeoM00"/>
              </a:rPr>
              <a:t>데이터를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기반으로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서비스를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구축했으며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 err="1">
                <a:latin typeface="AppleSDGothicNeoM00"/>
                <a:ea typeface="AppleSDGothicNeoM00"/>
              </a:rPr>
              <a:t>자동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예외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처리를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통해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무중단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서비스를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제공합니다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 altLang="en-US">
              <a:latin typeface="AppleSDGothicNeoM00"/>
              <a:ea typeface="AppleSDGothicNeoM00"/>
            </a:endParaRPr>
          </a:p>
          <a:p>
            <a:r>
              <a:rPr lang="ko-KR" altLang="en-US" err="1">
                <a:latin typeface="AppleSDGothicNeoM00"/>
                <a:ea typeface="AppleSDGothicNeoM00"/>
              </a:rPr>
              <a:t>다섯째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 b="1" err="1">
                <a:latin typeface="AppleSDGothicNeoM00"/>
                <a:ea typeface="AppleSDGothicNeoM00"/>
              </a:rPr>
              <a:t>개인정보</a:t>
            </a:r>
            <a:r>
              <a:rPr lang="en-US" altLang="ko-KR" b="1">
                <a:latin typeface="AppleSDGothicNeoM00"/>
                <a:ea typeface="AppleSDGothicNeoM00"/>
              </a:rPr>
              <a:t> </a:t>
            </a:r>
            <a:r>
              <a:rPr lang="ko-KR" altLang="en-US" b="1" err="1">
                <a:latin typeface="AppleSDGothicNeoM00"/>
                <a:ea typeface="AppleSDGothicNeoM00"/>
              </a:rPr>
              <a:t>보호와</a:t>
            </a:r>
            <a:r>
              <a:rPr lang="en-US" altLang="ko-KR" b="1">
                <a:latin typeface="AppleSDGothicNeoM00"/>
                <a:ea typeface="AppleSDGothicNeoM00"/>
              </a:rPr>
              <a:t> </a:t>
            </a:r>
            <a:r>
              <a:rPr lang="ko-KR" altLang="en-US" b="1" err="1">
                <a:latin typeface="AppleSDGothicNeoM00"/>
                <a:ea typeface="AppleSDGothicNeoM00"/>
              </a:rPr>
              <a:t>보안</a:t>
            </a:r>
            <a:r>
              <a:rPr lang="ko-KR" altLang="en-US" err="1">
                <a:latin typeface="AppleSDGothicNeoM00"/>
                <a:ea typeface="AppleSDGothicNeoM00"/>
              </a:rPr>
              <a:t>입니다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 err="1">
                <a:latin typeface="AppleSDGothicNeoM00"/>
                <a:ea typeface="AppleSDGothicNeoM00"/>
              </a:rPr>
              <a:t>저희는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사용자의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이름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 err="1">
                <a:latin typeface="AppleSDGothicNeoM00"/>
                <a:ea typeface="AppleSDGothicNeoM00"/>
              </a:rPr>
              <a:t>연락처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등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불필요한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개인정보를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요구하지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않습니다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 altLang="en-US">
              <a:latin typeface="AppleSDGothicNeoM00"/>
              <a:ea typeface="AppleSDGothicNeoM00"/>
            </a:endParaRPr>
          </a:p>
          <a:p>
            <a:r>
              <a:rPr lang="ko-KR" altLang="en-US" err="1">
                <a:latin typeface="AppleSDGothicNeoM00"/>
                <a:ea typeface="AppleSDGothicNeoM00"/>
              </a:rPr>
              <a:t>마지막으로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 b="1" err="1">
                <a:latin typeface="AppleSDGothicNeoM00"/>
                <a:ea typeface="AppleSDGothicNeoM00"/>
              </a:rPr>
              <a:t>포용성</a:t>
            </a:r>
            <a:r>
              <a:rPr lang="ko-KR" altLang="en-US" err="1">
                <a:latin typeface="AppleSDGothicNeoM00"/>
                <a:ea typeface="AppleSDGothicNeoM00"/>
              </a:rPr>
              <a:t>입니다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 err="1">
                <a:latin typeface="AppleSDGothicNeoM00"/>
                <a:ea typeface="AppleSDGothicNeoM00"/>
              </a:rPr>
              <a:t>외국인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관광객을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위한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다국어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서비스와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어르신들을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위한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음성인식</a:t>
            </a:r>
            <a:r>
              <a:rPr lang="en-US" altLang="ko-KR">
                <a:latin typeface="AppleSDGothicNeoM00"/>
                <a:ea typeface="AppleSDGothicNeoM00"/>
              </a:rPr>
              <a:t>(STT) </a:t>
            </a:r>
            <a:r>
              <a:rPr lang="ko-KR" altLang="en-US" err="1">
                <a:latin typeface="AppleSDGothicNeoM00"/>
                <a:ea typeface="AppleSDGothicNeoM00"/>
              </a:rPr>
              <a:t>기능을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추가하여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정보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격차를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해소하고자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했습니다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 altLang="en-US">
              <a:latin typeface="AppleSDGothicNeoM00"/>
              <a:ea typeface="AppleSDGothicNeoM00"/>
            </a:endParaRPr>
          </a:p>
          <a:p>
            <a:r>
              <a:rPr lang="ko-KR" altLang="en-US" err="1">
                <a:latin typeface="AppleSDGothicNeoM00"/>
                <a:ea typeface="AppleSDGothicNeoM00"/>
              </a:rPr>
              <a:t>이상으로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발표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마치겠습니다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감사합니다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 altLang="en-US">
              <a:latin typeface="AppleSDGothicNeoM00"/>
              <a:ea typeface="AppleSDGothicNeoM00"/>
            </a:endParaRPr>
          </a:p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863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AppleSDGothicNeoM00"/>
                <a:ea typeface="AppleSDGothicNeoM00"/>
              </a:rPr>
              <a:t>한국항공협회에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따르면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인천공항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이용객들이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활성화가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필요하다고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느끼는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요소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중</a:t>
            </a:r>
            <a:r>
              <a:rPr lang="en-US" altLang="ko-KR">
                <a:latin typeface="AppleSDGothicNeoM00"/>
                <a:ea typeface="AppleSDGothicNeoM00"/>
              </a:rPr>
              <a:t> 40%</a:t>
            </a:r>
            <a:r>
              <a:rPr lang="ko-KR" altLang="en-US">
                <a:latin typeface="AppleSDGothicNeoM00"/>
                <a:ea typeface="AppleSDGothicNeoM00"/>
              </a:rPr>
              <a:t>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교통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대기시간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편의시설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개선이었습니다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 err="1">
                <a:latin typeface="AppleSDGothicNeoM00"/>
                <a:ea typeface="AppleSDGothicNeoM00"/>
              </a:rPr>
              <a:t>실제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저희가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진행한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설문조사에서도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같은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결과를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확인할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있었습니다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오른쪽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워드클라우드를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보시면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안내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편의시설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서비스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길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찾기가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크게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표시가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되고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많은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사람들이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공항에서의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기다림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불충분한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안내에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불편함을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느끼고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저희는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고민을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해결하는데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집중했습니다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891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저희는</a:t>
            </a:r>
            <a:r>
              <a:rPr lang="en-US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설문조사를</a:t>
            </a:r>
            <a:r>
              <a:rPr lang="en-US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통해서</a:t>
            </a:r>
            <a:r>
              <a:rPr lang="en-US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공항</a:t>
            </a:r>
            <a:r>
              <a:rPr lang="en-US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이용자의</a:t>
            </a:r>
            <a:r>
              <a:rPr lang="en-US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특성에</a:t>
            </a:r>
            <a:r>
              <a:rPr lang="en-US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대한</a:t>
            </a:r>
            <a:r>
              <a:rPr lang="en-US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데이터를</a:t>
            </a:r>
            <a:r>
              <a:rPr lang="en-US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수집했습니다</a:t>
            </a:r>
            <a:r>
              <a:rPr lang="en-US">
                <a:latin typeface="AppleSDGothicNeoM00"/>
                <a:ea typeface="AppleSDGothicNeoM00"/>
              </a:rPr>
              <a:t>.</a:t>
            </a:r>
          </a:p>
          <a:p>
            <a:r>
              <a:rPr lang="ko-KR" altLang="en-US">
                <a:latin typeface="AppleSDGothicNeoM00"/>
                <a:ea typeface="AppleSDGothicNeoM00"/>
              </a:rPr>
              <a:t>공항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이용자가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어떻게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나뉘고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각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군집의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특성은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무엇인지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성별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나이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등의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정보를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입력하면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맞춤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서비스를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추천해줄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있을까</a:t>
            </a:r>
            <a:r>
              <a:rPr lang="en-US" altLang="ko-KR">
                <a:latin typeface="AppleSDGothicNeoM00"/>
                <a:ea typeface="AppleSDGothicNeoM00"/>
              </a:rPr>
              <a:t>? </a:t>
            </a:r>
            <a:r>
              <a:rPr lang="ko-KR" altLang="en-US">
                <a:latin typeface="AppleSDGothicNeoM00"/>
                <a:ea typeface="AppleSDGothicNeoM00"/>
              </a:rPr>
              <a:t>하는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질문으로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시작하였습니다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 altLang="en-US">
              <a:latin typeface="AppleSDGothicNeoM00"/>
              <a:ea typeface="AppleSDGothicNeoM00"/>
            </a:endParaRPr>
          </a:p>
          <a:p>
            <a:endParaRPr lang="en-US" alt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512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분석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결과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저희는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사용자를</a:t>
            </a:r>
            <a:r>
              <a:rPr lang="en-US" altLang="ko-KR">
                <a:latin typeface="AppleSDGothicNeoM00"/>
                <a:ea typeface="AppleSDGothicNeoM00"/>
              </a:rPr>
              <a:t> 3</a:t>
            </a:r>
            <a:r>
              <a:rPr lang="ko-KR" altLang="en-US">
                <a:latin typeface="AppleSDGothicNeoM00"/>
                <a:ea typeface="AppleSDGothicNeoM00"/>
              </a:rPr>
              <a:t>개의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클러스터로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구분지을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있었습니다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클러스터는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여행의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목적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성별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여행지로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구분됩니다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r>
              <a:rPr lang="ko-KR" altLang="en-US">
                <a:latin typeface="AppleSDGothicNeoM00"/>
                <a:ea typeface="AppleSDGothicNeoM00"/>
              </a:rPr>
              <a:t>분류모델을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사용하여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대기시간동안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추천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활동을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제안하는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모델도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만들었습니다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  <a:p>
            <a:endParaRPr lang="en-US" altLang="ko-KR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344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68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35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85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93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662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278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09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8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756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578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9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ppleSDGothicNeoM00" panose="02000503000000000000" pitchFamily="2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ppleSDGothicNeoM00" panose="02000503000000000000" pitchFamily="2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ppleSDGothicNeoM00" panose="02000503000000000000" pitchFamily="2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ppleSDGothicNeoM00" panose="02000503000000000000" pitchFamily="2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ppleSDGothicNeoM00" panose="02000503000000000000" pitchFamily="2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ppleSDGothicNeoM00" panose="02000503000000000000" pitchFamily="2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ppleSDGothicNeoM00" panose="02000503000000000000" pitchFamily="2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ppleSDGothicNeoM00" panose="02000503000000000000" pitchFamily="2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ppleSDGothicNeoM00" panose="02000503000000000000" pitchFamily="2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0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12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9.jpe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71.png"/><Relationship Id="rId5" Type="http://schemas.openxmlformats.org/officeDocument/2006/relationships/image" Target="../media/image4.png"/><Relationship Id="rId10" Type="http://schemas.openxmlformats.org/officeDocument/2006/relationships/image" Target="../media/image70.png"/><Relationship Id="rId4" Type="http://schemas.openxmlformats.org/officeDocument/2006/relationships/image" Target="../media/image3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7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11" Type="http://schemas.openxmlformats.org/officeDocument/2006/relationships/image" Target="../media/image81.png"/><Relationship Id="rId5" Type="http://schemas.openxmlformats.org/officeDocument/2006/relationships/image" Target="../media/image79.png"/><Relationship Id="rId10" Type="http://schemas.openxmlformats.org/officeDocument/2006/relationships/image" Target="../media/image1.png"/><Relationship Id="rId4" Type="http://schemas.openxmlformats.org/officeDocument/2006/relationships/image" Target="../media/image78.png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2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microsoft.com/office/2007/relationships/hdphoto" Target="../media/hdphoto2.wdp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11" Type="http://schemas.openxmlformats.org/officeDocument/2006/relationships/image" Target="../media/image111.png"/><Relationship Id="rId5" Type="http://schemas.openxmlformats.org/officeDocument/2006/relationships/image" Target="../media/image106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118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11" Type="http://schemas.openxmlformats.org/officeDocument/2006/relationships/image" Target="../media/image117.png"/><Relationship Id="rId5" Type="http://schemas.microsoft.com/office/2007/relationships/hdphoto" Target="../media/hdphoto3.wdp"/><Relationship Id="rId15" Type="http://schemas.openxmlformats.org/officeDocument/2006/relationships/image" Target="../media/image121.png"/><Relationship Id="rId10" Type="http://schemas.openxmlformats.org/officeDocument/2006/relationships/image" Target="../media/image116.png"/><Relationship Id="rId19" Type="http://schemas.openxmlformats.org/officeDocument/2006/relationships/image" Target="../media/image123.png"/><Relationship Id="rId4" Type="http://schemas.openxmlformats.org/officeDocument/2006/relationships/image" Target="../media/image113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2.png"/><Relationship Id="rId7" Type="http://schemas.openxmlformats.org/officeDocument/2006/relationships/image" Target="../media/image127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30.png"/><Relationship Id="rId5" Type="http://schemas.openxmlformats.org/officeDocument/2006/relationships/image" Target="../media/image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19" Type="http://schemas.openxmlformats.org/officeDocument/2006/relationships/image" Target="../media/image138.png"/><Relationship Id="rId4" Type="http://schemas.openxmlformats.org/officeDocument/2006/relationships/image" Target="../media/image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2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45.png"/><Relationship Id="rId5" Type="http://schemas.openxmlformats.org/officeDocument/2006/relationships/image" Target="../media/image140.png"/><Relationship Id="rId10" Type="http://schemas.openxmlformats.org/officeDocument/2006/relationships/image" Target="../media/image144.png"/><Relationship Id="rId4" Type="http://schemas.openxmlformats.org/officeDocument/2006/relationships/image" Target="../media/image6.png"/><Relationship Id="rId9" Type="http://schemas.openxmlformats.org/officeDocument/2006/relationships/image" Target="../media/image1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53.png"/><Relationship Id="rId1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6.png"/><Relationship Id="rId15" Type="http://schemas.openxmlformats.org/officeDocument/2006/relationships/image" Target="../media/image154.jpeg"/><Relationship Id="rId10" Type="http://schemas.openxmlformats.org/officeDocument/2006/relationships/image" Target="../media/image150.png"/><Relationship Id="rId4" Type="http://schemas.openxmlformats.org/officeDocument/2006/relationships/image" Target="../media/image4.png"/><Relationship Id="rId9" Type="http://schemas.openxmlformats.org/officeDocument/2006/relationships/image" Target="../media/image149.png"/><Relationship Id="rId14" Type="http://schemas.openxmlformats.org/officeDocument/2006/relationships/image" Target="../media/image1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2.png"/><Relationship Id="rId10" Type="http://schemas.openxmlformats.org/officeDocument/2006/relationships/image" Target="../media/image150.png"/><Relationship Id="rId4" Type="http://schemas.openxmlformats.org/officeDocument/2006/relationships/image" Target="../media/image4.png"/><Relationship Id="rId9" Type="http://schemas.openxmlformats.org/officeDocument/2006/relationships/image" Target="../media/image15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58.png"/><Relationship Id="rId4" Type="http://schemas.openxmlformats.org/officeDocument/2006/relationships/image" Target="../media/image6.png"/><Relationship Id="rId9" Type="http://schemas.openxmlformats.org/officeDocument/2006/relationships/image" Target="../media/image1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5.png"/><Relationship Id="rId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6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8.png"/><Relationship Id="rId5" Type="http://schemas.openxmlformats.org/officeDocument/2006/relationships/image" Target="../media/image15.png"/><Relationship Id="rId10" Type="http://schemas.openxmlformats.org/officeDocument/2006/relationships/image" Target="../media/image166.png"/><Relationship Id="rId4" Type="http://schemas.openxmlformats.org/officeDocument/2006/relationships/image" Target="../media/image6.png"/><Relationship Id="rId9" Type="http://schemas.openxmlformats.org/officeDocument/2006/relationships/image" Target="../media/image1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9.png"/><Relationship Id="rId11" Type="http://schemas.openxmlformats.org/officeDocument/2006/relationships/image" Target="../media/image1.png"/><Relationship Id="rId5" Type="http://schemas.openxmlformats.org/officeDocument/2006/relationships/image" Target="../media/image168.png"/><Relationship Id="rId10" Type="http://schemas.openxmlformats.org/officeDocument/2006/relationships/image" Target="../media/image37.png"/><Relationship Id="rId4" Type="http://schemas.openxmlformats.org/officeDocument/2006/relationships/image" Target="../media/image167.png"/><Relationship Id="rId9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e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1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6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7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8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9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8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2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8361111" y="7473647"/>
            <a:ext cx="7464700" cy="178472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5000" b="1" i="0" u="none" strike="noStrike">
                <a:solidFill>
                  <a:srgbClr val="004F7A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인천공항 통합 스마트 서비스</a:t>
            </a:r>
            <a:endParaRPr lang="ko-KR" sz="5000" b="1" i="0" u="none" strike="noStrike">
              <a:solidFill>
                <a:srgbClr val="004F7A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11" name="그림 10" descr="그래픽, 그래픽 디자인, 상징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68815DF-BBEB-D2A1-6E3A-0255FBFA5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0"/>
          <a:stretch>
            <a:fillRect/>
          </a:stretch>
        </p:blipFill>
        <p:spPr>
          <a:xfrm>
            <a:off x="7439450" y="4685815"/>
            <a:ext cx="8573729" cy="2809805"/>
          </a:xfrm>
          <a:prstGeom prst="rect">
            <a:avLst/>
          </a:prstGeom>
        </p:spPr>
      </p:pic>
      <p:sp>
        <p:nvSpPr>
          <p:cNvPr id="4" name="TextBox 40">
            <a:extLst>
              <a:ext uri="{FF2B5EF4-FFF2-40B4-BE49-F238E27FC236}">
                <a16:creationId xmlns:a16="http://schemas.microsoft.com/office/drawing/2014/main" id="{FB0C676F-51F0-BD79-9F5B-1BE81321ED51}"/>
              </a:ext>
            </a:extLst>
          </p:cNvPr>
          <p:cNvSpPr txBox="1"/>
          <p:nvPr/>
        </p:nvSpPr>
        <p:spPr>
          <a:xfrm>
            <a:off x="14312466" y="12643705"/>
            <a:ext cx="9777349" cy="7525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altLang="ko-KR" sz="3600" b="1">
                <a:solidFill>
                  <a:schemeClr val="tx2"/>
                </a:solidFill>
                <a:latin typeface="AppleSDGothicNeoM00"/>
                <a:ea typeface="AppleSDGothicNeoM00"/>
                <a:cs typeface="Calibri"/>
              </a:rPr>
              <a:t>2팀 [ </a:t>
            </a:r>
            <a:r>
              <a:rPr lang="en-US" altLang="ko-KR" sz="3600" b="1" err="1">
                <a:solidFill>
                  <a:schemeClr val="tx2"/>
                </a:solidFill>
                <a:latin typeface="AppleSDGothicNeoM00"/>
                <a:ea typeface="AppleSDGothicNeoM00"/>
                <a:cs typeface="Calibri"/>
              </a:rPr>
              <a:t>김동현</a:t>
            </a:r>
            <a:r>
              <a:rPr lang="en-US" altLang="ko-KR" sz="3600" b="1">
                <a:solidFill>
                  <a:schemeClr val="tx2"/>
                </a:solidFill>
                <a:latin typeface="AppleSDGothicNeoM00"/>
                <a:ea typeface="AppleSDGothicNeoM00"/>
                <a:cs typeface="Calibri"/>
              </a:rPr>
              <a:t>, </a:t>
            </a:r>
            <a:r>
              <a:rPr lang="en-US" altLang="ko-KR" sz="3600" b="1" err="1">
                <a:solidFill>
                  <a:schemeClr val="tx2"/>
                </a:solidFill>
                <a:latin typeface="AppleSDGothicNeoM00"/>
                <a:ea typeface="AppleSDGothicNeoM00"/>
                <a:cs typeface="Calibri"/>
              </a:rPr>
              <a:t>김시온</a:t>
            </a:r>
            <a:r>
              <a:rPr lang="en-US" altLang="ko-KR" sz="3600" b="1">
                <a:solidFill>
                  <a:schemeClr val="tx2"/>
                </a:solidFill>
                <a:latin typeface="AppleSDGothicNeoM00"/>
                <a:ea typeface="AppleSDGothicNeoM00"/>
                <a:cs typeface="Calibri"/>
              </a:rPr>
              <a:t>, </a:t>
            </a:r>
            <a:r>
              <a:rPr lang="en-US" altLang="ko-KR" sz="3600" b="1" err="1">
                <a:solidFill>
                  <a:schemeClr val="tx2"/>
                </a:solidFill>
                <a:latin typeface="AppleSDGothicNeoM00"/>
                <a:ea typeface="AppleSDGothicNeoM00"/>
                <a:cs typeface="Calibri"/>
              </a:rPr>
              <a:t>박명균</a:t>
            </a:r>
            <a:r>
              <a:rPr lang="en-US" altLang="ko-KR" sz="3600" b="1">
                <a:solidFill>
                  <a:schemeClr val="tx2"/>
                </a:solidFill>
                <a:latin typeface="AppleSDGothicNeoM00"/>
                <a:ea typeface="AppleSDGothicNeoM00"/>
                <a:cs typeface="Calibri"/>
              </a:rPr>
              <a:t>, </a:t>
            </a:r>
            <a:r>
              <a:rPr lang="en-US" altLang="ko-KR" sz="3600" b="1" err="1">
                <a:solidFill>
                  <a:schemeClr val="tx2"/>
                </a:solidFill>
                <a:latin typeface="AppleSDGothicNeoM00"/>
                <a:ea typeface="AppleSDGothicNeoM00"/>
                <a:cs typeface="Calibri"/>
              </a:rPr>
              <a:t>심형은</a:t>
            </a:r>
            <a:r>
              <a:rPr lang="en-US" altLang="ko-KR" sz="3600" b="1">
                <a:solidFill>
                  <a:schemeClr val="tx2"/>
                </a:solidFill>
                <a:latin typeface="AppleSDGothicNeoM00"/>
                <a:ea typeface="AppleSDGothicNeoM00"/>
                <a:cs typeface="Calibri"/>
              </a:rPr>
              <a:t>, </a:t>
            </a:r>
            <a:r>
              <a:rPr lang="en-US" altLang="ko-KR" sz="3600" b="1" err="1">
                <a:solidFill>
                  <a:schemeClr val="tx2"/>
                </a:solidFill>
                <a:latin typeface="AppleSDGothicNeoM00"/>
                <a:ea typeface="AppleSDGothicNeoM00"/>
                <a:cs typeface="Calibri"/>
              </a:rPr>
              <a:t>오민석</a:t>
            </a:r>
            <a:r>
              <a:rPr lang="en-US" altLang="ko-KR" sz="3600" b="1">
                <a:solidFill>
                  <a:schemeClr val="tx2"/>
                </a:solidFill>
                <a:latin typeface="AppleSDGothicNeoM00"/>
                <a:ea typeface="AppleSDGothicNeoM00"/>
                <a:cs typeface="Calibri"/>
              </a:rPr>
              <a:t>, </a:t>
            </a:r>
            <a:r>
              <a:rPr lang="en-US" altLang="ko-KR" sz="3600" b="1" err="1">
                <a:solidFill>
                  <a:schemeClr val="tx2"/>
                </a:solidFill>
                <a:latin typeface="AppleSDGothicNeoM00"/>
                <a:ea typeface="AppleSDGothicNeoM00"/>
                <a:cs typeface="Calibri"/>
              </a:rPr>
              <a:t>정민철</a:t>
            </a:r>
            <a:r>
              <a:rPr lang="en-US" altLang="ko-KR" sz="3600" b="1">
                <a:solidFill>
                  <a:schemeClr val="tx2"/>
                </a:solidFill>
                <a:latin typeface="AppleSDGothicNeoM00"/>
                <a:ea typeface="AppleSDGothicNeoM00"/>
                <a:cs typeface="Calibri"/>
              </a:rPr>
              <a:t> ]</a:t>
            </a:r>
            <a:endParaRPr lang="en-US" altLang="ko-KR" sz="3600" b="1" i="0" u="none" strike="noStrike">
              <a:solidFill>
                <a:schemeClr val="tx2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6BE5A0AC-E0A7-2FF7-AAA4-B97E82A15889}"/>
              </a:ext>
            </a:extLst>
          </p:cNvPr>
          <p:cNvSpPr txBox="1"/>
          <p:nvPr/>
        </p:nvSpPr>
        <p:spPr>
          <a:xfrm>
            <a:off x="-9607" y="9610"/>
            <a:ext cx="5901114" cy="69614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ko-KR" altLang="en-US" sz="2800" b="1" i="1">
                <a:solidFill>
                  <a:schemeClr val="tx2">
                    <a:lumMod val="49000"/>
                  </a:schemeClr>
                </a:solidFill>
                <a:latin typeface="AppleSDGothicNeoM00"/>
                <a:ea typeface="AppleSDGothicNeoM00"/>
              </a:rPr>
              <a:t>Microsoft Data </a:t>
            </a:r>
            <a:r>
              <a:rPr lang="ko-KR" altLang="en-US" sz="2800" b="1" i="1" err="1">
                <a:solidFill>
                  <a:schemeClr val="tx2">
                    <a:lumMod val="49000"/>
                  </a:schemeClr>
                </a:solidFill>
                <a:latin typeface="AppleSDGothicNeoM00"/>
                <a:ea typeface="AppleSDGothicNeoM00"/>
              </a:rPr>
              <a:t>School</a:t>
            </a:r>
            <a:r>
              <a:rPr lang="ko-KR" altLang="en-US" sz="2800" b="1" i="1">
                <a:solidFill>
                  <a:schemeClr val="tx2">
                    <a:lumMod val="49000"/>
                  </a:schemeClr>
                </a:solidFill>
                <a:latin typeface="AppleSDGothicNeoM00"/>
                <a:ea typeface="AppleSDGothicNeoM00"/>
              </a:rPr>
              <a:t> 1기 2차 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E893F5-EF83-9ADB-E2A4-60C014C60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3E58978-7D9A-F2C6-B962-56246DE8F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2755900"/>
            <a:ext cx="22955871" cy="1035050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0EF1D796-31AE-7826-F86E-A57749340CFF}"/>
              </a:ext>
            </a:extLst>
          </p:cNvPr>
          <p:cNvSpPr txBox="1"/>
          <p:nvPr/>
        </p:nvSpPr>
        <p:spPr>
          <a:xfrm>
            <a:off x="886758" y="1130300"/>
            <a:ext cx="6156512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" sz="800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사용자 분석</a:t>
            </a:r>
            <a:endParaRPr lang="ko-KR" altLang="en" sz="8000" b="0" i="0" u="none" strike="noStrike">
              <a:solidFill>
                <a:srgbClr val="3866D4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pic>
        <p:nvPicPr>
          <p:cNvPr id="22" name="Graphic 21" descr="사진 찍는 여자">
            <a:extLst>
              <a:ext uri="{FF2B5EF4-FFF2-40B4-BE49-F238E27FC236}">
                <a16:creationId xmlns:a16="http://schemas.microsoft.com/office/drawing/2014/main" id="{DAF0B970-991A-1FEE-EA3E-9162C3574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7594395" y="7104800"/>
            <a:ext cx="3313966" cy="440738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C49F9B0-AC6C-1A6A-4446-DC47558A9AF6}"/>
              </a:ext>
            </a:extLst>
          </p:cNvPr>
          <p:cNvGrpSpPr/>
          <p:nvPr/>
        </p:nvGrpSpPr>
        <p:grpSpPr>
          <a:xfrm>
            <a:off x="3554910" y="7110406"/>
            <a:ext cx="3485557" cy="4394184"/>
            <a:chOff x="3828061" y="5666616"/>
            <a:chExt cx="3512771" cy="4530255"/>
          </a:xfrm>
        </p:grpSpPr>
        <p:pic>
          <p:nvPicPr>
            <p:cNvPr id="5" name="Graphic 4" descr="팔짱을 끼고 있는 남자">
              <a:extLst>
                <a:ext uri="{FF2B5EF4-FFF2-40B4-BE49-F238E27FC236}">
                  <a16:creationId xmlns:a16="http://schemas.microsoft.com/office/drawing/2014/main" id="{BF8CECFF-1D7D-5651-37EE-6E22D5529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8061" y="6838943"/>
              <a:ext cx="3512771" cy="3357928"/>
            </a:xfrm>
            <a:prstGeom prst="rect">
              <a:avLst/>
            </a:prstGeom>
          </p:spPr>
        </p:pic>
        <p:pic>
          <p:nvPicPr>
            <p:cNvPr id="23" name="Graphic 22" descr="머리 위쪽이 평평한 남자">
              <a:extLst>
                <a:ext uri="{FF2B5EF4-FFF2-40B4-BE49-F238E27FC236}">
                  <a16:creationId xmlns:a16="http://schemas.microsoft.com/office/drawing/2014/main" id="{F79A0090-0440-3260-5CFE-B208E8F77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-480000">
              <a:off x="4755820" y="5666616"/>
              <a:ext cx="1343025" cy="1681773"/>
            </a:xfrm>
            <a:prstGeom prst="rect">
              <a:avLst/>
            </a:prstGeom>
          </p:spPr>
        </p:pic>
        <p:pic>
          <p:nvPicPr>
            <p:cNvPr id="31" name="Graphic 30" descr="말하는 얼굴">
              <a:extLst>
                <a:ext uri="{FF2B5EF4-FFF2-40B4-BE49-F238E27FC236}">
                  <a16:creationId xmlns:a16="http://schemas.microsoft.com/office/drawing/2014/main" id="{82E45DC3-EDEC-AD71-F5CA-97E2191F7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-600000">
              <a:off x="5165748" y="6130697"/>
              <a:ext cx="871416" cy="98718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66DEAA1-2561-45D2-2949-7BE99C18A38E}"/>
              </a:ext>
            </a:extLst>
          </p:cNvPr>
          <p:cNvGrpSpPr/>
          <p:nvPr/>
        </p:nvGrpSpPr>
        <p:grpSpPr>
          <a:xfrm>
            <a:off x="9637633" y="6708497"/>
            <a:ext cx="5993799" cy="4795888"/>
            <a:chOff x="9637633" y="6708497"/>
            <a:chExt cx="6007406" cy="4251603"/>
          </a:xfrm>
        </p:grpSpPr>
        <p:pic>
          <p:nvPicPr>
            <p:cNvPr id="29" name="Graphic 28" descr="카디건을 입은 여자">
              <a:extLst>
                <a:ext uri="{FF2B5EF4-FFF2-40B4-BE49-F238E27FC236}">
                  <a16:creationId xmlns:a16="http://schemas.microsoft.com/office/drawing/2014/main" id="{F3E2D3EE-6A3F-4709-73B3-30161C6D5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b="4304"/>
            <a:stretch>
              <a:fillRect/>
            </a:stretch>
          </p:blipFill>
          <p:spPr>
            <a:xfrm>
              <a:off x="9637633" y="7113573"/>
              <a:ext cx="2948597" cy="3838353"/>
            </a:xfrm>
            <a:prstGeom prst="rect">
              <a:avLst/>
            </a:prstGeom>
          </p:spPr>
        </p:pic>
        <p:pic>
          <p:nvPicPr>
            <p:cNvPr id="30" name="Graphic 27" descr="백발의 나이 든 여자">
              <a:extLst>
                <a:ext uri="{FF2B5EF4-FFF2-40B4-BE49-F238E27FC236}">
                  <a16:creationId xmlns:a16="http://schemas.microsoft.com/office/drawing/2014/main" id="{9E351C56-A08A-702E-B755-076D621CF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57642"/>
            <a:stretch>
              <a:fillRect/>
            </a:stretch>
          </p:blipFill>
          <p:spPr>
            <a:xfrm flipH="1">
              <a:off x="12318617" y="6708497"/>
              <a:ext cx="3326422" cy="4243430"/>
            </a:xfrm>
            <a:prstGeom prst="rect">
              <a:avLst/>
            </a:prstGeom>
          </p:spPr>
        </p:pic>
        <p:pic>
          <p:nvPicPr>
            <p:cNvPr id="33" name="Graphic 32" descr="망토를 두른 소년">
              <a:extLst>
                <a:ext uri="{FF2B5EF4-FFF2-40B4-BE49-F238E27FC236}">
                  <a16:creationId xmlns:a16="http://schemas.microsoft.com/office/drawing/2014/main" id="{1B498573-47CF-7762-A1F8-0583FE12A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b="66476"/>
            <a:stretch>
              <a:fillRect/>
            </a:stretch>
          </p:blipFill>
          <p:spPr>
            <a:xfrm>
              <a:off x="10627017" y="7922626"/>
              <a:ext cx="4351250" cy="3037474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7B8E2F-9D04-16A1-D6B9-F6BB5A577D75}"/>
              </a:ext>
            </a:extLst>
          </p:cNvPr>
          <p:cNvGrpSpPr/>
          <p:nvPr/>
        </p:nvGrpSpPr>
        <p:grpSpPr>
          <a:xfrm>
            <a:off x="1953623" y="3864570"/>
            <a:ext cx="4598396" cy="2601003"/>
            <a:chOff x="1504878" y="3864570"/>
            <a:chExt cx="4598396" cy="2601003"/>
          </a:xfrm>
        </p:grpSpPr>
        <p:sp>
          <p:nvSpPr>
            <p:cNvPr id="35" name="Speech Bubble: Oval 34">
              <a:extLst>
                <a:ext uri="{FF2B5EF4-FFF2-40B4-BE49-F238E27FC236}">
                  <a16:creationId xmlns:a16="http://schemas.microsoft.com/office/drawing/2014/main" id="{C022D938-CE2D-EE2C-E195-7198902D9EAB}"/>
                </a:ext>
              </a:extLst>
            </p:cNvPr>
            <p:cNvSpPr/>
            <p:nvPr/>
          </p:nvSpPr>
          <p:spPr>
            <a:xfrm>
              <a:off x="1504878" y="3864570"/>
              <a:ext cx="4598396" cy="2601003"/>
            </a:xfrm>
            <a:prstGeom prst="wedgeRoundRectCallout">
              <a:avLst/>
            </a:prstGeom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SDGothicNeoM00" panose="02000503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348398-EB81-7213-988C-3342D894D197}"/>
                </a:ext>
              </a:extLst>
            </p:cNvPr>
            <p:cNvSpPr txBox="1"/>
            <p:nvPr/>
          </p:nvSpPr>
          <p:spPr>
            <a:xfrm>
              <a:off x="1884515" y="4112523"/>
              <a:ext cx="3895970" cy="156914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200" b="1">
                  <a:latin typeface="AppleSDGothicNeoM00" panose="02000503000000000000" pitchFamily="2" charset="-127"/>
                  <a:ea typeface="AppleSDGothicNeoM00" panose="02000503000000000000" pitchFamily="2" charset="-127"/>
                  <a:cs typeface="Calibri"/>
                </a:rPr>
                <a:t>“</a:t>
              </a:r>
              <a:r>
                <a:rPr lang="ko-KR" sz="2200" b="1">
                  <a:latin typeface="AppleSDGothicNeoM00" panose="02000503000000000000" pitchFamily="2" charset="-127"/>
                  <a:ea typeface="AppleSDGothicNeoM00" panose="02000503000000000000" pitchFamily="2" charset="-127"/>
                  <a:cs typeface="Calibri"/>
                </a:rPr>
                <a:t>시간 효율 중시</a:t>
              </a:r>
              <a:r>
                <a:rPr lang="en-US" altLang="ko-KR" sz="2200" b="1">
                  <a:latin typeface="AppleSDGothicNeoM00" panose="02000503000000000000" pitchFamily="2" charset="-127"/>
                  <a:ea typeface="AppleSDGothicNeoM00" panose="02000503000000000000" pitchFamily="2" charset="-127"/>
                  <a:cs typeface="Calibri"/>
                </a:rPr>
                <a:t> </a:t>
              </a:r>
              <a:r>
                <a:rPr lang="ko-KR" sz="2200" b="1" err="1">
                  <a:latin typeface="AppleSDGothicNeoM00" panose="02000503000000000000" pitchFamily="2" charset="-127"/>
                  <a:ea typeface="AppleSDGothicNeoM00" panose="02000503000000000000" pitchFamily="2" charset="-127"/>
                  <a:cs typeface="Calibri"/>
                </a:rPr>
                <a:t>출장러</a:t>
              </a:r>
              <a:r>
                <a:rPr lang="en-US" altLang="ko-KR" sz="2200" b="1">
                  <a:latin typeface="AppleSDGothicNeoM00" panose="02000503000000000000" pitchFamily="2" charset="-127"/>
                  <a:ea typeface="AppleSDGothicNeoM00" panose="02000503000000000000" pitchFamily="2" charset="-127"/>
                  <a:cs typeface="Calibri"/>
                </a:rPr>
                <a:t>”</a:t>
              </a:r>
              <a:endParaRPr lang="ko-KR"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항공편 지연으로 해외 바이어 미팅 일정에 차질이 생길까 고민입니다</a:t>
              </a:r>
              <a:r>
                <a:rPr lang="en-US" altLang="ko-KR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.​</a:t>
              </a:r>
              <a:endParaRPr lang="ko-KR"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FB7D10-1604-B970-278E-457BAF9DFBC5}"/>
              </a:ext>
            </a:extLst>
          </p:cNvPr>
          <p:cNvGrpSpPr/>
          <p:nvPr/>
        </p:nvGrpSpPr>
        <p:grpSpPr>
          <a:xfrm>
            <a:off x="17776969" y="3865153"/>
            <a:ext cx="4598396" cy="2522849"/>
            <a:chOff x="17776969" y="3865153"/>
            <a:chExt cx="4598396" cy="2522849"/>
          </a:xfrm>
        </p:grpSpPr>
        <p:sp>
          <p:nvSpPr>
            <p:cNvPr id="36" name="Speech Bubble: Oval 34">
              <a:extLst>
                <a:ext uri="{FF2B5EF4-FFF2-40B4-BE49-F238E27FC236}">
                  <a16:creationId xmlns:a16="http://schemas.microsoft.com/office/drawing/2014/main" id="{D7450B32-1148-9B2A-2945-9AE885F1EAF9}"/>
                </a:ext>
              </a:extLst>
            </p:cNvPr>
            <p:cNvSpPr/>
            <p:nvPr/>
          </p:nvSpPr>
          <p:spPr>
            <a:xfrm flipH="1">
              <a:off x="17776969" y="3865153"/>
              <a:ext cx="4598396" cy="2522849"/>
            </a:xfrm>
            <a:prstGeom prst="wedgeRoundRectCallout">
              <a:avLst/>
            </a:prstGeom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SDGothicNeoM00" panose="02000503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1D3EBF-345F-8361-252B-C555FFFE23A2}"/>
                </a:ext>
              </a:extLst>
            </p:cNvPr>
            <p:cNvSpPr txBox="1"/>
            <p:nvPr/>
          </p:nvSpPr>
          <p:spPr>
            <a:xfrm>
              <a:off x="18137011" y="4092848"/>
              <a:ext cx="3876431" cy="206845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200" b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sz="2200" b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찍고</a:t>
              </a:r>
              <a:r>
                <a:rPr lang="en-US" altLang="ko-KR" sz="2200" b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ko-KR" sz="2200" b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공유하는</a:t>
              </a:r>
              <a:r>
                <a:rPr lang="en-US" altLang="ko-KR" sz="2200" b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ko-KR" sz="2200" b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탐험가</a:t>
              </a:r>
              <a:r>
                <a:rPr lang="en-US" altLang="ko-KR" sz="2200" b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”</a:t>
              </a:r>
              <a:endParaRPr lang="en-US" altLang="ko-KR"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비행기</a:t>
              </a:r>
              <a:r>
                <a:rPr lang="en-US" altLang="ko-KR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ko-KR" altLang="en-US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기다리는</a:t>
              </a:r>
              <a:r>
                <a:rPr lang="en-US" altLang="ko-KR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ko-KR" altLang="en-US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동안</a:t>
              </a:r>
              <a:r>
                <a:rPr lang="en-US" altLang="ko-KR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ko-KR" altLang="en-US" sz="2200" err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인생샷</a:t>
              </a:r>
              <a:r>
                <a:rPr lang="en-US" altLang="ko-KR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ko-KR" altLang="en-US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어디서</a:t>
              </a:r>
              <a:r>
                <a:rPr lang="en-US" altLang="ko-KR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ko-KR" altLang="en-US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찍지</a:t>
              </a:r>
              <a:r>
                <a:rPr lang="en-US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?</a:t>
              </a:r>
              <a:r>
                <a:rPr lang="en-US" altLang="ko-KR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en-US" altLang="ko-KR" sz="2200" err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요즘</a:t>
              </a:r>
              <a:r>
                <a:rPr lang="en-US" altLang="ko-KR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en-US" altLang="ko-KR" sz="2200" err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어디가</a:t>
              </a:r>
              <a:r>
                <a:rPr lang="en-US" altLang="ko-KR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en-US" altLang="ko-KR" sz="2200" err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뜨는지</a:t>
              </a:r>
              <a:r>
                <a:rPr lang="en-US" altLang="ko-KR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en-US" altLang="ko-KR" sz="2200" err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아세요</a:t>
              </a:r>
              <a:r>
                <a:rPr lang="en-US" altLang="ko-KR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?</a:t>
              </a:r>
              <a:endParaRPr lang="en-US"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7C350A-90D1-090B-A1F8-1E794DE5AE13}"/>
              </a:ext>
            </a:extLst>
          </p:cNvPr>
          <p:cNvGrpSpPr/>
          <p:nvPr/>
        </p:nvGrpSpPr>
        <p:grpSpPr>
          <a:xfrm>
            <a:off x="8958342" y="3884523"/>
            <a:ext cx="6708550" cy="2497128"/>
            <a:chOff x="8958342" y="4158062"/>
            <a:chExt cx="6708550" cy="2307927"/>
          </a:xfrm>
        </p:grpSpPr>
        <p:sp>
          <p:nvSpPr>
            <p:cNvPr id="37" name="Speech Bubble: Oval 34">
              <a:extLst>
                <a:ext uri="{FF2B5EF4-FFF2-40B4-BE49-F238E27FC236}">
                  <a16:creationId xmlns:a16="http://schemas.microsoft.com/office/drawing/2014/main" id="{0FF724BC-DDAB-A1A2-0B24-66C4D961A0F3}"/>
                </a:ext>
              </a:extLst>
            </p:cNvPr>
            <p:cNvSpPr/>
            <p:nvPr/>
          </p:nvSpPr>
          <p:spPr>
            <a:xfrm>
              <a:off x="8958342" y="4158062"/>
              <a:ext cx="6708550" cy="2307927"/>
            </a:xfrm>
            <a:prstGeom prst="wedgeRoundRectCallout">
              <a:avLst/>
            </a:prstGeom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SDGothicNeoM00" panose="02000503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74B94A-39E5-64FE-3086-8945B4892848}"/>
                </a:ext>
              </a:extLst>
            </p:cNvPr>
            <p:cNvSpPr txBox="1"/>
            <p:nvPr/>
          </p:nvSpPr>
          <p:spPr>
            <a:xfrm>
              <a:off x="9318079" y="4356999"/>
              <a:ext cx="6006123" cy="19236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200" b="1">
                  <a:latin typeface="AppleSDGothicNeoM00" panose="02000503000000000000" pitchFamily="2" charset="-127"/>
                  <a:ea typeface="AppleSDGothicNeoM00" panose="02000503000000000000" pitchFamily="2" charset="-127"/>
                  <a:cs typeface="Calibri"/>
                </a:rPr>
                <a:t>“</a:t>
              </a:r>
              <a:r>
                <a:rPr lang="ko-KR" sz="2200" b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케어</a:t>
              </a:r>
              <a:r>
                <a:rPr lang="en-US" altLang="ko-KR" sz="2200" b="1">
                  <a:latin typeface="AppleSDGothicNeoM00" panose="02000503000000000000" pitchFamily="2" charset="-127"/>
                  <a:ea typeface="AppleSDGothicNeoM00" panose="02000503000000000000" pitchFamily="2" charset="-127"/>
                  <a:cs typeface="Calibri"/>
                </a:rPr>
                <a:t> </a:t>
              </a:r>
              <a:r>
                <a:rPr lang="ko-KR" sz="2200" b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안심형 여행자</a:t>
              </a:r>
              <a:r>
                <a:rPr lang="en-US" altLang="ko-KR" sz="2200" b="1">
                  <a:latin typeface="AppleSDGothicNeoM00" panose="02000503000000000000" pitchFamily="2" charset="-127"/>
                  <a:ea typeface="AppleSDGothicNeoM00" panose="02000503000000000000" pitchFamily="2" charset="-127"/>
                  <a:cs typeface="Calibri"/>
                </a:rPr>
                <a:t>”</a:t>
              </a:r>
              <a:endParaRPr lang="en-US" altLang="ko-KR" sz="220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200" err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엄마랑</a:t>
              </a:r>
              <a:r>
                <a:rPr lang="ko-KR" altLang="en-US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애 데리고 짐 들고 다니는데</a:t>
              </a:r>
              <a:r>
                <a:rPr lang="en-US" altLang="ko-KR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</a:t>
              </a:r>
              <a:r>
                <a:rPr lang="ko-KR" altLang="en-US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en-US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​</a:t>
              </a:r>
              <a:endParaRPr lang="en-US" altLang="ko-KR" sz="220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어디로 </a:t>
              </a:r>
              <a:r>
                <a:rPr lang="ko-KR" altLang="en-US" sz="2200" err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가야할</a:t>
              </a:r>
              <a:r>
                <a:rPr lang="ko-KR" altLang="en-US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지 한 눈에 보기 어렵더라고요</a:t>
              </a:r>
              <a:r>
                <a:rPr lang="en-US" altLang="ko-KR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  <a:r>
                <a:rPr lang="ko-KR" altLang="en-US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​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종이 한 장에 정리된 내용이 있으면 좋겠어요</a:t>
              </a:r>
              <a:r>
                <a:rPr lang="en-US" altLang="ko-KR" sz="220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  <a:endParaRPr lang="ko-KR" altLang="en-US" sz="220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4983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EF5A44-7C1C-AA43-1E16-54701B60A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D047D18-8E4B-E6D5-43BB-47FC099C0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84" y="4277732"/>
            <a:ext cx="14984179" cy="6618654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E0E78067-1050-C97E-9877-0FD26482E712}"/>
              </a:ext>
            </a:extLst>
          </p:cNvPr>
          <p:cNvSpPr txBox="1"/>
          <p:nvPr/>
        </p:nvSpPr>
        <p:spPr>
          <a:xfrm>
            <a:off x="1178166" y="4595232"/>
            <a:ext cx="11222151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85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사용자 분류별 필요 기능 및 서비스 기획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DEF29B0-4010-325B-7C28-44CB658D7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439826"/>
              </p:ext>
            </p:extLst>
          </p:nvPr>
        </p:nvGraphicFramePr>
        <p:xfrm>
          <a:off x="1590260" y="5587999"/>
          <a:ext cx="13556201" cy="447142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406562">
                  <a:extLst>
                    <a:ext uri="{9D8B030D-6E8A-4147-A177-3AD203B41FA5}">
                      <a16:colId xmlns:a16="http://schemas.microsoft.com/office/drawing/2014/main" val="3019325353"/>
                    </a:ext>
                  </a:extLst>
                </a:gridCol>
                <a:gridCol w="4931482">
                  <a:extLst>
                    <a:ext uri="{9D8B030D-6E8A-4147-A177-3AD203B41FA5}">
                      <a16:colId xmlns:a16="http://schemas.microsoft.com/office/drawing/2014/main" val="2001363170"/>
                    </a:ext>
                  </a:extLst>
                </a:gridCol>
                <a:gridCol w="5218157">
                  <a:extLst>
                    <a:ext uri="{9D8B030D-6E8A-4147-A177-3AD203B41FA5}">
                      <a16:colId xmlns:a16="http://schemas.microsoft.com/office/drawing/2014/main" val="3652495449"/>
                    </a:ext>
                  </a:extLst>
                </a:gridCol>
              </a:tblGrid>
              <a:tr h="467841">
                <a:tc>
                  <a:txBody>
                    <a:bodyPr/>
                    <a:lstStyle/>
                    <a:p>
                      <a:pPr algn="ctr"/>
                      <a:r>
                        <a:rPr lang="ko-KR">
                          <a:latin typeface="AppleSDGothicNeoB00"/>
                          <a:ea typeface="AppleSDGothicNeoB00"/>
                        </a:rPr>
                        <a:t>사용자 분류</a:t>
                      </a:r>
                      <a:endParaRPr lang="ko-KR" altLang="en-US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>
                          <a:latin typeface="AppleSDGothicNeoB00"/>
                        </a:rPr>
                        <a:t>사용자</a:t>
                      </a:r>
                      <a:r>
                        <a:rPr lang="en-US">
                          <a:latin typeface="AppleSDGothicNeoB00"/>
                        </a:rPr>
                        <a:t> Pain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 </a:t>
                      </a:r>
                      <a:r>
                        <a:rPr lang="en-US">
                          <a:latin typeface="AppleSDGothicNeoB00"/>
                        </a:rPr>
                        <a:t>Point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​</a:t>
                      </a:r>
                      <a:endParaRPr lang="ko-KR" altLang="en-US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>
                          <a:latin typeface="AppleSDGothicNeoB00"/>
                          <a:ea typeface="AppleSDGothicNeoB00"/>
                        </a:rPr>
                        <a:t>기능화 아이디어</a:t>
                      </a:r>
                      <a:endParaRPr lang="en-US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60664"/>
                  </a:ext>
                </a:extLst>
              </a:tr>
              <a:tr h="142232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B00"/>
                        </a:rPr>
                        <a:t>“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시간 효율 중시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 err="1">
                          <a:latin typeface="AppleSDGothicNeoB00"/>
                          <a:ea typeface="AppleSDGothicNeoB00"/>
                        </a:rPr>
                        <a:t>출장러</a:t>
                      </a:r>
                      <a:r>
                        <a:rPr lang="en-US">
                          <a:latin typeface="AppleSDGothicNeoB00"/>
                        </a:rPr>
                        <a:t>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항공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지연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우려</a:t>
                      </a:r>
                      <a:endParaRPr lang="en-US">
                        <a:latin typeface="AppleSDGothicNeoB00"/>
                        <a:ea typeface="AppleSDGothicNeoB00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공항까지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소요시간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불확실</a:t>
                      </a:r>
                      <a:endParaRPr lang="en-US" altLang="ko-KR">
                        <a:latin typeface="AppleSDGothicNeoB00"/>
                        <a:ea typeface="AppleSDGothicNeoB00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주차위치</a:t>
                      </a:r>
                      <a:r>
                        <a:rPr lang="en-US">
                          <a:latin typeface="AppleSDGothicNeoB00"/>
                        </a:rPr>
                        <a:t>, </a:t>
                      </a:r>
                      <a:r>
                        <a:rPr lang="ko-KR" err="1">
                          <a:latin typeface="AppleSDGothicNeoB00"/>
                          <a:ea typeface="AppleSDGothicNeoB00"/>
                        </a:rPr>
                        <a:t>잔여석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불확실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en-US" err="1">
                          <a:latin typeface="AppleSDGothicNeoB00"/>
                        </a:rPr>
                        <a:t>지연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en-US" err="1">
                          <a:latin typeface="AppleSDGothicNeoB00"/>
                        </a:rPr>
                        <a:t>항공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en-US" err="1">
                          <a:latin typeface="AppleSDGothicNeoB00"/>
                        </a:rPr>
                        <a:t>알림</a:t>
                      </a:r>
                      <a:endParaRPr lang="en-US">
                        <a:latin typeface="AppleSDGothicNeoB0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최적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경로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안내</a:t>
                      </a:r>
                      <a:r>
                        <a:rPr lang="en-US">
                          <a:latin typeface="AppleSDGothicNeoB00"/>
                        </a:rPr>
                        <a:t>: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우리집</a:t>
                      </a:r>
                      <a:r>
                        <a:rPr lang="en-US">
                          <a:latin typeface="AppleSDGothicNeoB00"/>
                        </a:rPr>
                        <a:t>-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공항</a:t>
                      </a:r>
                      <a:endParaRPr lang="en-US">
                        <a:latin typeface="AppleSDGothicNeoB00"/>
                        <a:ea typeface="AppleSDGothicNeoB0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공항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주차장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402980"/>
                  </a:ext>
                </a:extLst>
              </a:tr>
              <a:tr h="129941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B00"/>
                        </a:rPr>
                        <a:t>“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케어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안심형 여행자</a:t>
                      </a:r>
                      <a:r>
                        <a:rPr lang="en-US">
                          <a:latin typeface="AppleSDGothicNeoB00"/>
                        </a:rPr>
                        <a:t>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en-US" err="1">
                          <a:latin typeface="AppleSDGothicNeoB00"/>
                        </a:rPr>
                        <a:t>아이</a:t>
                      </a:r>
                      <a:r>
                        <a:rPr lang="en-US">
                          <a:latin typeface="AppleSDGothicNeoB00"/>
                        </a:rPr>
                        <a:t>/</a:t>
                      </a:r>
                      <a:r>
                        <a:rPr lang="en-US" err="1">
                          <a:latin typeface="AppleSDGothicNeoB00"/>
                        </a:rPr>
                        <a:t>노약자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en-US" err="1">
                          <a:latin typeface="AppleSDGothicNeoB00"/>
                        </a:rPr>
                        <a:t>동행</a:t>
                      </a:r>
                    </a:p>
                    <a:p>
                      <a:pPr lvl="0" algn="l">
                        <a:buNone/>
                      </a:pPr>
                      <a:r>
                        <a:rPr lang="en-US">
                          <a:latin typeface="AppleSDGothicNeoB00"/>
                        </a:rPr>
                        <a:t>• 앱 </a:t>
                      </a:r>
                      <a:r>
                        <a:rPr lang="en-US" err="1">
                          <a:latin typeface="AppleSDGothicNeoB00"/>
                        </a:rPr>
                        <a:t>조작</a:t>
                      </a:r>
                      <a:r>
                        <a:rPr lang="en-US">
                          <a:latin typeface="AppleSDGothicNeoB00"/>
                        </a:rPr>
                        <a:t>, </a:t>
                      </a:r>
                      <a:r>
                        <a:rPr lang="en-US" err="1">
                          <a:latin typeface="AppleSDGothicNeoB00"/>
                        </a:rPr>
                        <a:t>시설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en-US" err="1">
                          <a:latin typeface="AppleSDGothicNeoB00"/>
                        </a:rPr>
                        <a:t>찾기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en-US" err="1">
                          <a:latin typeface="AppleSDGothicNeoB00"/>
                        </a:rPr>
                        <a:t>어려움</a:t>
                      </a:r>
                      <a:endParaRPr lang="en-US">
                        <a:latin typeface="AppleSDGothicNeoB00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en-US" err="1">
                          <a:latin typeface="AppleSDGothicNeoB00"/>
                        </a:rPr>
                        <a:t>필요한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en-US" err="1">
                          <a:latin typeface="AppleSDGothicNeoB00"/>
                        </a:rPr>
                        <a:t>정보를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en-US" err="1">
                          <a:latin typeface="AppleSDGothicNeoB00"/>
                        </a:rPr>
                        <a:t>한번에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en-US" err="1">
                          <a:latin typeface="AppleSDGothicNeoB00"/>
                        </a:rPr>
                        <a:t>보기를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en-US" err="1">
                          <a:latin typeface="AppleSDGothicNeoB00"/>
                        </a:rPr>
                        <a:t>원함</a:t>
                      </a:r>
                      <a:endParaRPr lang="en-US">
                        <a:latin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ko-KR" err="1">
                          <a:latin typeface="AppleSDGothicNeoB00"/>
                          <a:ea typeface="AppleSDGothicNeoB00"/>
                        </a:rPr>
                        <a:t>챗봇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 err="1">
                          <a:latin typeface="AppleSDGothicNeoB00"/>
                          <a:ea typeface="AppleSDGothicNeoB00"/>
                        </a:rPr>
                        <a:t>서비스+음성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 입력</a:t>
                      </a:r>
                      <a:endParaRPr lang="en-US">
                        <a:latin typeface="AppleSDGothicNeoB00"/>
                        <a:ea typeface="AppleSDGothicNeoB0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한 눈에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보는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공항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대시보드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4573057"/>
                  </a:ext>
                </a:extLst>
              </a:tr>
              <a:tr h="128185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B00"/>
                        </a:rPr>
                        <a:t>“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찍고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공유하는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탐험가</a:t>
                      </a:r>
                      <a:r>
                        <a:rPr lang="en-US">
                          <a:latin typeface="AppleSDGothicNeoB00"/>
                        </a:rPr>
                        <a:t>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항공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지연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시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 err="1">
                          <a:latin typeface="AppleSDGothicNeoB00"/>
                          <a:ea typeface="AppleSDGothicNeoB00"/>
                        </a:rPr>
                        <a:t>할거리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/볼거리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부족</a:t>
                      </a:r>
                      <a:endParaRPr lang="en-US">
                        <a:latin typeface="AppleSDGothicNeoB00"/>
                        <a:ea typeface="AppleSDGothicNeoB00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포토존</a:t>
                      </a:r>
                      <a:r>
                        <a:rPr lang="en-US">
                          <a:latin typeface="AppleSDGothicNeoB00"/>
                        </a:rPr>
                        <a:t>,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맛집,</a:t>
                      </a:r>
                      <a:r>
                        <a:rPr lang="en-US">
                          <a:latin typeface="AppleSDGothicNeoB00"/>
                        </a:rPr>
                        <a:t> SNS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용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 err="1">
                          <a:latin typeface="AppleSDGothicNeoB00"/>
                          <a:ea typeface="AppleSDGothicNeoB00"/>
                        </a:rPr>
                        <a:t>찍을거리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en-US" err="1">
                          <a:latin typeface="AppleSDGothicNeoB00"/>
                        </a:rPr>
                        <a:t>필요</a:t>
                      </a:r>
                      <a:endParaRPr lang="en-US">
                        <a:latin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ko-KR" err="1">
                          <a:latin typeface="AppleSDGothicNeoB00"/>
                          <a:ea typeface="AppleSDGothicNeoB00"/>
                        </a:rPr>
                        <a:t>챗봇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 err="1">
                          <a:latin typeface="AppleSDGothicNeoB00"/>
                          <a:ea typeface="AppleSDGothicNeoB00"/>
                        </a:rPr>
                        <a:t>서비스+외국어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 기능</a:t>
                      </a:r>
                      <a:endParaRPr lang="ko-KR" altLang="en-US">
                        <a:latin typeface="AppleSDGothicNeoB00"/>
                        <a:ea typeface="AppleSDGothicNeoB0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최적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경로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안내</a:t>
                      </a:r>
                      <a:r>
                        <a:rPr lang="en-US">
                          <a:latin typeface="AppleSDGothicNeoB00"/>
                        </a:rPr>
                        <a:t>: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공항내 포토존, 맛집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339154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DF33CB7A-567B-297C-DD7C-B750DBBBF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2770" y="2442359"/>
            <a:ext cx="6039462" cy="1067166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F43DDF-3B2B-BB46-AD58-803D16EF8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0184" y="11439198"/>
            <a:ext cx="5419550" cy="25400"/>
          </a:xfrm>
          <a:prstGeom prst="rect">
            <a:avLst/>
          </a:prstGeom>
        </p:spPr>
      </p:pic>
      <p:sp>
        <p:nvSpPr>
          <p:cNvPr id="7" name="TextBox 35">
            <a:extLst>
              <a:ext uri="{FF2B5EF4-FFF2-40B4-BE49-F238E27FC236}">
                <a16:creationId xmlns:a16="http://schemas.microsoft.com/office/drawing/2014/main" id="{EE4C8B6C-D9CD-D009-2562-F3CDBA96E3B3}"/>
              </a:ext>
            </a:extLst>
          </p:cNvPr>
          <p:cNvSpPr txBox="1"/>
          <p:nvPr/>
        </p:nvSpPr>
        <p:spPr>
          <a:xfrm>
            <a:off x="19788564" y="3004170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6199"/>
              </a:lnSpc>
            </a:pPr>
            <a:r>
              <a:rPr lang="ko-KR" altLang="en" sz="385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메인 페이지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418527-0850-4011-604F-FCC2CA697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0964" y="3691792"/>
            <a:ext cx="5419550" cy="2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B8993B-A020-B00D-729E-9EC6EB0FA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0239" y="3889101"/>
            <a:ext cx="5413302" cy="736582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44BF2E-8C7E-93B5-8112-9C3607934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55843" y="2935159"/>
            <a:ext cx="2279580" cy="6562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D0F19D6-05AE-82B6-72A0-C7B44A4FE0D9}"/>
              </a:ext>
            </a:extLst>
          </p:cNvPr>
          <p:cNvSpPr/>
          <p:nvPr/>
        </p:nvSpPr>
        <p:spPr>
          <a:xfrm>
            <a:off x="16173407" y="7273269"/>
            <a:ext cx="929748" cy="919944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AppleSDGothicNeoM00" panose="02000503000000000000" pitchFamily="2" charset="-127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648ABD57-0F6B-7025-C234-3029784F7ABC}"/>
              </a:ext>
            </a:extLst>
          </p:cNvPr>
          <p:cNvSpPr txBox="1"/>
          <p:nvPr/>
        </p:nvSpPr>
        <p:spPr>
          <a:xfrm>
            <a:off x="886758" y="1130300"/>
            <a:ext cx="6156512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" sz="800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서비스 기획</a:t>
            </a:r>
            <a:endParaRPr lang="ko-KR" altLang="en" sz="8000" i="0" u="none" strike="noStrike">
              <a:solidFill>
                <a:srgbClr val="3866D4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pic>
        <p:nvPicPr>
          <p:cNvPr id="6" name="그림 4" descr="Picture 3">
            <a:extLst>
              <a:ext uri="{FF2B5EF4-FFF2-40B4-BE49-F238E27FC236}">
                <a16:creationId xmlns:a16="http://schemas.microsoft.com/office/drawing/2014/main" id="{1C3161C7-AF0C-9227-2B64-4FBB4DD596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2967" y="896190"/>
            <a:ext cx="1591666" cy="165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43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7D3AAB-0A73-64E6-FA38-7AA3762960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>
            <a:extLst>
              <a:ext uri="{FF2B5EF4-FFF2-40B4-BE49-F238E27FC236}">
                <a16:creationId xmlns:a16="http://schemas.microsoft.com/office/drawing/2014/main" id="{F5250DF6-C0D3-E51A-98C8-0FE16A5B0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24" y="2737758"/>
            <a:ext cx="22974671" cy="1036864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26" name="TextBox 13">
            <a:extLst>
              <a:ext uri="{FF2B5EF4-FFF2-40B4-BE49-F238E27FC236}">
                <a16:creationId xmlns:a16="http://schemas.microsoft.com/office/drawing/2014/main" id="{D7F7BD5F-E849-DBE8-EA7A-1C145F41447F}"/>
              </a:ext>
            </a:extLst>
          </p:cNvPr>
          <p:cNvSpPr txBox="1"/>
          <p:nvPr/>
        </p:nvSpPr>
        <p:spPr>
          <a:xfrm>
            <a:off x="1348394" y="3091329"/>
            <a:ext cx="16071595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sz="390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ROAD 2 </a:t>
            </a:r>
            <a:r>
              <a:rPr lang="ko-KR" sz="3900" b="1" err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AIR의</a:t>
            </a:r>
            <a:r>
              <a:rPr lang="ko-KR" sz="390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</a:t>
            </a:r>
            <a:r>
              <a:rPr lang="en-US" altLang="ko-KR" sz="390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MVP</a:t>
            </a:r>
            <a:r>
              <a:rPr lang="ko-KR" sz="390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</a:t>
            </a:r>
            <a:r>
              <a:rPr lang="ko-KR" altLang="en-US" sz="390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최적화에</a:t>
            </a:r>
            <a:r>
              <a:rPr lang="ko-KR" sz="390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적합한 클라우드는? </a:t>
            </a:r>
            <a:r>
              <a:rPr lang="ko-KR" sz="3900" b="1" err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Azure</a:t>
            </a:r>
            <a:r>
              <a:rPr lang="ko-KR" sz="390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</a:t>
            </a:r>
            <a:r>
              <a:rPr lang="ko-KR" sz="3900" b="1" err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vs</a:t>
            </a:r>
            <a:r>
              <a:rPr lang="ko-KR" sz="390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AWS/GCP</a:t>
            </a:r>
            <a:r>
              <a:rPr lang="ko-KR" altLang="en-US" sz="390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</a:t>
            </a:r>
            <a:endParaRPr lang="en-US" altLang="ko-KR" b="1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id="{2C438947-43C7-FA88-6E44-1B89328E0F5C}"/>
              </a:ext>
            </a:extLst>
          </p:cNvPr>
          <p:cNvSpPr txBox="1"/>
          <p:nvPr/>
        </p:nvSpPr>
        <p:spPr>
          <a:xfrm>
            <a:off x="5449449" y="11451463"/>
            <a:ext cx="16071595" cy="135083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sz="3900" b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“MVP 단계에서 여러 도구 간 실시간 연결과 반복 실험이 필요한 소규모 팀에는</a:t>
            </a:r>
            <a:endParaRPr lang="en-US" altLang="ko-KR" sz="3900" b="1">
              <a:solidFill>
                <a:srgbClr val="3866D4"/>
              </a:solidFill>
              <a:latin typeface="AppleSDGothicNeoM00"/>
              <a:ea typeface="AppleSDGothicNeoM00"/>
              <a:cs typeface="Calibri"/>
            </a:endParaRPr>
          </a:p>
          <a:p>
            <a:pPr>
              <a:lnSpc>
                <a:spcPct val="116199"/>
              </a:lnSpc>
            </a:pPr>
            <a:r>
              <a:rPr lang="en-US" altLang="ko-KR" sz="3900" b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Azure</a:t>
            </a:r>
            <a:r>
              <a:rPr lang="ko-KR" sz="3900" b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의 계정 통합성과 데이터 흐름 구성 편의성이 강점입니다.”</a:t>
            </a:r>
            <a:r>
              <a:rPr lang="ko-KR" altLang="en-US" sz="3900" b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 </a:t>
            </a:r>
            <a:endParaRPr lang="en-US" altLang="ko-KR" sz="3900" b="1">
              <a:solidFill>
                <a:srgbClr val="3866D4"/>
              </a:solidFill>
              <a:latin typeface="AppleSDGothicNeoM00"/>
              <a:ea typeface="AppleSDGothicNeoM00"/>
              <a:cs typeface="Calibri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F8BCBA2-7C7D-CDC7-BC2F-6CA8AE372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273342"/>
              </p:ext>
            </p:extLst>
          </p:nvPr>
        </p:nvGraphicFramePr>
        <p:xfrm>
          <a:off x="1393890" y="4054928"/>
          <a:ext cx="21850921" cy="7115322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3962888">
                  <a:extLst>
                    <a:ext uri="{9D8B030D-6E8A-4147-A177-3AD203B41FA5}">
                      <a16:colId xmlns:a16="http://schemas.microsoft.com/office/drawing/2014/main" val="1166979056"/>
                    </a:ext>
                  </a:extLst>
                </a:gridCol>
                <a:gridCol w="3347679">
                  <a:extLst>
                    <a:ext uri="{9D8B030D-6E8A-4147-A177-3AD203B41FA5}">
                      <a16:colId xmlns:a16="http://schemas.microsoft.com/office/drawing/2014/main" val="676950211"/>
                    </a:ext>
                  </a:extLst>
                </a:gridCol>
                <a:gridCol w="6736018">
                  <a:extLst>
                    <a:ext uri="{9D8B030D-6E8A-4147-A177-3AD203B41FA5}">
                      <a16:colId xmlns:a16="http://schemas.microsoft.com/office/drawing/2014/main" val="1483090258"/>
                    </a:ext>
                  </a:extLst>
                </a:gridCol>
                <a:gridCol w="7804336">
                  <a:extLst>
                    <a:ext uri="{9D8B030D-6E8A-4147-A177-3AD203B41FA5}">
                      <a16:colId xmlns:a16="http://schemas.microsoft.com/office/drawing/2014/main" val="2138309990"/>
                    </a:ext>
                  </a:extLst>
                </a:gridCol>
              </a:tblGrid>
              <a:tr h="92336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200" b="1">
                          <a:solidFill>
                            <a:schemeClr val="tx1"/>
                          </a:solidFill>
                          <a:latin typeface="AppleSDGothicNeoB00"/>
                          <a:ea typeface="AppleSDGothicNeoB00"/>
                        </a:rPr>
                        <a:t>핵심 요구사항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200" b="1" i="0" u="none" strike="noStrike" noProof="0">
                          <a:solidFill>
                            <a:schemeClr val="tx1"/>
                          </a:solidFill>
                          <a:latin typeface="AppleSDGothicNeoB00"/>
                          <a:ea typeface="AppleSDGothicNeoB00"/>
                        </a:rPr>
                        <a:t>사용한</a:t>
                      </a:r>
                      <a:r>
                        <a:rPr lang="en-US" altLang="ko-KR" sz="2200" b="1" i="0" u="none" strike="noStrike" noProof="0">
                          <a:solidFill>
                            <a:schemeClr val="tx1"/>
                          </a:solidFill>
                          <a:latin typeface="AppleSDGothicNeoB00"/>
                          <a:ea typeface="AppleSDGothicNeoM00"/>
                        </a:rPr>
                        <a:t> AZURE </a:t>
                      </a:r>
                      <a:r>
                        <a:rPr lang="ko-KR" altLang="en-US" sz="2200" b="1" i="0" u="none" strike="noStrike" noProof="0">
                          <a:solidFill>
                            <a:schemeClr val="tx1"/>
                          </a:solidFill>
                          <a:latin typeface="AppleSDGothicNeoB00"/>
                          <a:ea typeface="AppleSDGothicNeoB00"/>
                        </a:rPr>
                        <a:t>기능</a:t>
                      </a:r>
                      <a:endParaRPr lang="en-US" altLang="ko-KR" sz="2200" b="1" i="0" u="none" strike="noStrike" noProof="0">
                        <a:solidFill>
                          <a:schemeClr val="tx1"/>
                        </a:solidFill>
                        <a:latin typeface="AppleSDGothicNeoB00"/>
                        <a:ea typeface="AppleSDGothicNeoB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200" b="1">
                          <a:solidFill>
                            <a:schemeClr val="tx1"/>
                          </a:solidFill>
                          <a:latin typeface="AppleSDGothicNeoB00"/>
                          <a:ea typeface="AppleSDGothicNeoB00"/>
                        </a:rPr>
                        <a:t>AZURE 장점</a:t>
                      </a:r>
                      <a:endParaRPr lang="en-US" b="1">
                        <a:latin typeface="AppleSDGothicNeoB00"/>
                        <a:ea typeface="AppleSDGothicNeoB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200" b="1">
                          <a:solidFill>
                            <a:schemeClr val="tx1"/>
                          </a:solidFill>
                          <a:latin typeface="AppleSDGothicNeoB00"/>
                          <a:ea typeface="AppleSDGothicNeoB00"/>
                        </a:rPr>
                        <a:t>AWS/</a:t>
                      </a:r>
                      <a:r>
                        <a:rPr lang="ko-KR" altLang="en-US" sz="2200" b="1" err="1">
                          <a:solidFill>
                            <a:schemeClr val="tx1"/>
                          </a:solidFill>
                          <a:latin typeface="AppleSDGothicNeoB00"/>
                          <a:ea typeface="AppleSDGothicNeoB00"/>
                        </a:rPr>
                        <a:t>GCP대비</a:t>
                      </a:r>
                      <a:r>
                        <a:rPr lang="ko-KR" altLang="en-US" sz="2200" b="1">
                          <a:solidFill>
                            <a:schemeClr val="tx1"/>
                          </a:solidFill>
                          <a:latin typeface="AppleSDGothicNeoB00"/>
                          <a:ea typeface="AppleSDGothicNeoB00"/>
                        </a:rPr>
                        <a:t> 차이</a:t>
                      </a:r>
                      <a:endParaRPr lang="en-US" b="1">
                        <a:latin typeface="AppleSDGothicNeoB00"/>
                        <a:ea typeface="AppleSDGothicNeoB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72742"/>
                  </a:ext>
                </a:extLst>
              </a:tr>
              <a:tr h="17109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MVP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빠른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제작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• </a:t>
                      </a:r>
                      <a:r>
                        <a:rPr lang="ko-KR" altLang="en-US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Azure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Function</a:t>
                      </a:r>
                      <a:endParaRPr lang="en-US" altLang="ko-KR" b="0">
                        <a:latin typeface="AppleSDGothicNeoM00"/>
                        <a:ea typeface="AppleSDGothicNeoM00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• Azure </a:t>
                      </a:r>
                      <a:r>
                        <a:rPr lang="ko-KR" altLang="en-US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Event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Hub</a:t>
                      </a:r>
                      <a:endParaRPr lang="ko-KR" altLang="en-US" sz="2200" b="0" i="0" u="none" strike="noStrike" noProof="0">
                        <a:solidFill>
                          <a:schemeClr val="tx1"/>
                        </a:solidFill>
                        <a:latin typeface="AppleSDGothicNeoM00"/>
                        <a:ea typeface="AppleSDGothicNeoM00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• Static Web App</a:t>
                      </a:r>
                      <a:endParaRPr lang="ko-KR"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•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서버리스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구조로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빠른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처리</a:t>
                      </a:r>
                      <a:endParaRPr lang="en-US" altLang="ko-KR" sz="2200" b="0" i="0" u="none" strike="noStrike" noProof="0">
                        <a:solidFill>
                          <a:schemeClr val="tx1"/>
                        </a:solidFill>
                        <a:latin typeface="AppleSDGothicNeoM00"/>
                        <a:ea typeface="AppleSDGothicNeoM0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• 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GUI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기반 테스트 환경 제공</a:t>
                      </a:r>
                      <a:endParaRPr lang="en-US">
                        <a:latin typeface="AppleSDGothicNeoM00"/>
                        <a:ea typeface="AppleSDGothicNeoM0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•</a:t>
                      </a:r>
                      <a:r>
                        <a:rPr 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정적 </a:t>
                      </a:r>
                      <a:r>
                        <a:rPr 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프론트엔드</a:t>
                      </a:r>
                      <a:r>
                        <a:rPr 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앱 배포가 간편</a:t>
                      </a:r>
                      <a:endParaRPr lang="en-US" sz="2200" b="0" i="0" u="none" strike="noStrike" noProof="0">
                        <a:solidFill>
                          <a:schemeClr val="tx1"/>
                        </a:solidFill>
                        <a:latin typeface="AppleSDGothicNeoM00"/>
                        <a:ea typeface="AppleSDGothicNeoM0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•GitHub</a:t>
                      </a:r>
                      <a:r>
                        <a:rPr 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Actions</a:t>
                      </a:r>
                      <a:r>
                        <a:rPr 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기반 CI/CD 자동화 내장</a:t>
                      </a:r>
                      <a:endParaRPr lang="ko-KR" sz="2000"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•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AWS Lambda,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EventBridge는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초기설정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복잡</a:t>
                      </a:r>
                      <a:endParaRPr lang="en-US" altLang="ko-KR" sz="2200" b="0" i="0" u="none" strike="noStrike" noProof="0">
                        <a:solidFill>
                          <a:schemeClr val="tx1"/>
                        </a:solidFill>
                        <a:latin typeface="AppleSDGothicNeoM00"/>
                        <a:ea typeface="AppleSDGothicNeoM0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• GCP Cloud Functions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에서는</a:t>
                      </a: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인증</a:t>
                      </a: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구성</a:t>
                      </a: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,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연결</a:t>
                      </a: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복잡</a:t>
                      </a:r>
                      <a:endParaRPr lang="ko-KR" altLang="en-US" sz="2000"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9112890"/>
                  </a:ext>
                </a:extLst>
              </a:tr>
              <a:tr h="1710936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머신러닝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: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고객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니즈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분석</a:t>
                      </a:r>
                      <a:endParaRPr lang="en-US" altLang="ko-KR" sz="2200" b="0" i="0" u="none" strike="noStrike" noProof="0">
                        <a:solidFill>
                          <a:schemeClr val="tx1"/>
                        </a:solidFill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• Azure ML</a:t>
                      </a:r>
                      <a:endParaRPr lang="en-US" altLang="ko-KR" sz="2000">
                        <a:latin typeface="AppleSDGothicNeoM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•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동일인증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체계로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다양한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Storage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접근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용이</a:t>
                      </a:r>
                      <a:endParaRPr lang="en-US" altLang="ko-KR" sz="2200" b="0" i="0" u="none" strike="noStrike" noProof="0">
                        <a:solidFill>
                          <a:schemeClr val="tx1"/>
                        </a:solidFill>
                        <a:latin typeface="AppleSDGothicNeoM00"/>
                        <a:ea typeface="AppleSDGothicNeoM0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• </a:t>
                      </a:r>
                      <a:r>
                        <a:rPr lang="en-US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MLOps</a:t>
                      </a: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자동화</a:t>
                      </a: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용이</a:t>
                      </a:r>
                      <a:endParaRPr lang="en-US">
                        <a:latin typeface="AppleSDGothicNeoM00"/>
                        <a:ea typeface="AppleSDGothicNeoM0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•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모델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생애주기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관리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용이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(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모니터링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,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드리프트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탐지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)</a:t>
                      </a:r>
                      <a:endParaRPr lang="ko-KR" altLang="en-US" sz="2000"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• AWS SageMaker, Bedrock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는 UI 복잡, IAM 설정 필요</a:t>
                      </a:r>
                      <a:endParaRPr lang="en-US" altLang="ko-KR">
                        <a:latin typeface="AppleSDGothicNeoM00"/>
                        <a:ea typeface="AppleSDGothicNeoM0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• GCP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BigQuery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, Vertex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AI는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대규모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예측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모델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고도화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시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우수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endParaRPr lang="ko-KR" altLang="en-US" sz="2000">
                        <a:latin typeface="AppleSDGothicNeoM00"/>
                        <a:ea typeface="AppleSDGothicNeoM0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• Vertex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비용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부담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큼</a:t>
                      </a:r>
                      <a:endParaRPr lang="ko-KR" altLang="en-US" sz="2000"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325473"/>
                  </a:ext>
                </a:extLst>
              </a:tr>
              <a:tr h="1385043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LLM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활용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챗봇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구현</a:t>
                      </a:r>
                      <a:endParaRPr lang="en-US" altLang="ko-KR" sz="2200" b="0" i="0" u="none" strike="noStrike" noProof="0">
                        <a:solidFill>
                          <a:schemeClr val="tx1"/>
                        </a:solidFill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• 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Azure Open AI</a:t>
                      </a:r>
                      <a:endParaRPr lang="ko-KR" altLang="en-US" sz="2000"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• LLM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응답속도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안정적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,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관리형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API</a:t>
                      </a:r>
                      <a:endParaRPr lang="en-US">
                        <a:latin typeface="AppleSDGothicNeoM0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•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기업</a:t>
                      </a: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보안</a:t>
                      </a: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,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규제</a:t>
                      </a: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준수</a:t>
                      </a: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환경</a:t>
                      </a: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통합</a:t>
                      </a:r>
                      <a:endParaRPr lang="ko-KR" altLang="ko-KR" sz="2200" b="0" i="0" u="none" strike="noStrike" noProof="0">
                        <a:solidFill>
                          <a:schemeClr val="tx1"/>
                        </a:solidFill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• GCP PaLM2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도</a:t>
                      </a: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강력</a:t>
                      </a: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,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직접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인증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,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네트워크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구성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필요</a:t>
                      </a:r>
                      <a:endParaRPr lang="en-US" altLang="ko-KR" sz="2200" b="0" i="0" u="none" strike="noStrike" noProof="0">
                        <a:solidFill>
                          <a:schemeClr val="tx1"/>
                        </a:solidFill>
                        <a:latin typeface="AppleSDGothicNeoM00"/>
                        <a:ea typeface="AppleSDGothicNeoM0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• AWS Bedrock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는</a:t>
                      </a: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모델마다</a:t>
                      </a: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API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형식</a:t>
                      </a: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상이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2164958"/>
                  </a:ext>
                </a:extLst>
              </a:tr>
              <a:tr h="1385043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200" b="0" i="0" u="none" strike="noStrike" kern="1200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  <a:cs typeface="+mn-cs"/>
                        </a:rPr>
                        <a:t>시각화</a:t>
                      </a:r>
                      <a:r>
                        <a:rPr lang="en-US" altLang="ko-KR" sz="2200" b="0" i="0" u="none" strike="noStrike" kern="1200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  <a:cs typeface="+mn-cs"/>
                        </a:rPr>
                        <a:t> 및 </a:t>
                      </a:r>
                      <a:r>
                        <a:rPr lang="en-US" altLang="ko-KR" sz="2200" b="0" i="0" u="none" strike="noStrike" kern="1200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  <a:cs typeface="+mn-cs"/>
                        </a:rPr>
                        <a:t>공유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•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Power BI</a:t>
                      </a:r>
                      <a:endParaRPr lang="en-US" altLang="ko-KR">
                        <a:latin typeface="AppleSDGothicNeoM00"/>
                        <a:ea typeface="AppleSDGothicNeoM00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• Direct Query</a:t>
                      </a:r>
                      <a:endParaRPr lang="ko-KR" altLang="en-US" sz="2000" b="0"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• Live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대시보드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공유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/</a:t>
                      </a:r>
                      <a:r>
                        <a:rPr lang="ko-KR" altLang="en-US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임베딩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간단</a:t>
                      </a:r>
                      <a:endParaRPr lang="en-US" altLang="ko-KR" sz="2200" b="0" i="0" u="none" strike="noStrike" noProof="0">
                        <a:solidFill>
                          <a:schemeClr val="tx1"/>
                        </a:solidFill>
                        <a:latin typeface="AppleSDGothicNeoM00"/>
                        <a:ea typeface="AppleSDGothicNeoM0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• Excel, SQL, Teams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와</a:t>
                      </a: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연동</a:t>
                      </a: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alt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용이</a:t>
                      </a:r>
                      <a:endParaRPr lang="en-US"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• AWS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QuickSight는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실시간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연결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미흡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,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주기적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새로고침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endParaRPr lang="en-US" altLang="ko-KR">
                        <a:latin typeface="AppleSDGothicNeoM0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• 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GCP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Looker는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사전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세팅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복잡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,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비용</a:t>
                      </a:r>
                      <a:r>
                        <a:rPr lang="en-US" altLang="ko-KR" sz="2200" b="0" i="0" u="none" strike="noStrike" noProof="0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200" b="0" i="0" u="none" strike="noStrike" noProof="0" err="1">
                          <a:solidFill>
                            <a:schemeClr val="tx1"/>
                          </a:solidFill>
                          <a:latin typeface="AppleSDGothicNeoM00"/>
                          <a:ea typeface="AppleSDGothicNeoM00"/>
                        </a:rPr>
                        <a:t>높음</a:t>
                      </a:r>
                      <a:endParaRPr lang="ko-KR" altLang="ko-KR" sz="2200" b="0" i="0" u="none" strike="noStrike" noProof="0">
                        <a:solidFill>
                          <a:schemeClr val="tx1"/>
                        </a:solidFill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464708"/>
                  </a:ext>
                </a:extLst>
              </a:tr>
            </a:tbl>
          </a:graphicData>
        </a:graphic>
      </p:graphicFrame>
      <p:pic>
        <p:nvPicPr>
          <p:cNvPr id="4" name="그림 4" descr="Picture 3">
            <a:extLst>
              <a:ext uri="{FF2B5EF4-FFF2-40B4-BE49-F238E27FC236}">
                <a16:creationId xmlns:a16="http://schemas.microsoft.com/office/drawing/2014/main" id="{303D57A1-2F1A-7696-4BD3-05B6A5AE1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967" y="896190"/>
            <a:ext cx="1591666" cy="1651042"/>
          </a:xfrm>
          <a:prstGeom prst="rect">
            <a:avLst/>
          </a:prstGeom>
        </p:spPr>
      </p:pic>
      <p:sp>
        <p:nvSpPr>
          <p:cNvPr id="11" name="TextBox 19">
            <a:extLst>
              <a:ext uri="{FF2B5EF4-FFF2-40B4-BE49-F238E27FC236}">
                <a16:creationId xmlns:a16="http://schemas.microsoft.com/office/drawing/2014/main" id="{5ED692A2-025D-F0A2-DB61-C58E1E56DC3C}"/>
              </a:ext>
            </a:extLst>
          </p:cNvPr>
          <p:cNvSpPr txBox="1"/>
          <p:nvPr/>
        </p:nvSpPr>
        <p:spPr>
          <a:xfrm>
            <a:off x="886758" y="1130300"/>
            <a:ext cx="6156512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" sz="800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서비스 기획</a:t>
            </a:r>
            <a:endParaRPr lang="ko-KR" altLang="en" sz="8000" i="0" u="none" strike="noStrike">
              <a:solidFill>
                <a:srgbClr val="3866D4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3435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B81903-3570-1A19-F4D0-F467F481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>
            <a:extLst>
              <a:ext uri="{FF2B5EF4-FFF2-40B4-BE49-F238E27FC236}">
                <a16:creationId xmlns:a16="http://schemas.microsoft.com/office/drawing/2014/main" id="{815B62C7-23A5-24AA-0811-B8F417EC41F7}"/>
              </a:ext>
            </a:extLst>
          </p:cNvPr>
          <p:cNvSpPr txBox="1"/>
          <p:nvPr/>
        </p:nvSpPr>
        <p:spPr>
          <a:xfrm>
            <a:off x="886758" y="1130300"/>
            <a:ext cx="6156512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" sz="800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서비스 기획</a:t>
            </a:r>
            <a:endParaRPr lang="ko-KR" altLang="en" sz="8000" i="0" u="none" strike="noStrike">
              <a:solidFill>
                <a:srgbClr val="3866D4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DD7ADEB1-657F-C499-AEF0-32B10136D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76" y="2755900"/>
            <a:ext cx="10943166" cy="1035050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C2ED11B2-80ED-3B8C-7A23-C23D7AF9F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344" y="3975100"/>
            <a:ext cx="10084143" cy="44214"/>
          </a:xfrm>
          <a:prstGeom prst="rect">
            <a:avLst/>
          </a:prstGeom>
        </p:spPr>
      </p:pic>
      <p:sp>
        <p:nvSpPr>
          <p:cNvPr id="21" name="TextBox 13">
            <a:extLst>
              <a:ext uri="{FF2B5EF4-FFF2-40B4-BE49-F238E27FC236}">
                <a16:creationId xmlns:a16="http://schemas.microsoft.com/office/drawing/2014/main" id="{4CC7ADB9-07D4-35E5-8BDA-D14EE369AD4E}"/>
              </a:ext>
            </a:extLst>
          </p:cNvPr>
          <p:cNvSpPr txBox="1"/>
          <p:nvPr/>
        </p:nvSpPr>
        <p:spPr>
          <a:xfrm>
            <a:off x="1071558" y="3091329"/>
            <a:ext cx="8783751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90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목표 사용자 규모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32DE3396-3344-494B-48BC-16B5FCF06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685" y="1778234"/>
            <a:ext cx="11659715" cy="1131331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27" name="TextBox 13">
            <a:extLst>
              <a:ext uri="{FF2B5EF4-FFF2-40B4-BE49-F238E27FC236}">
                <a16:creationId xmlns:a16="http://schemas.microsoft.com/office/drawing/2014/main" id="{B3AB50D9-39FF-C85D-D11B-C54C90CC9C6C}"/>
              </a:ext>
            </a:extLst>
          </p:cNvPr>
          <p:cNvSpPr txBox="1"/>
          <p:nvPr/>
        </p:nvSpPr>
        <p:spPr>
          <a:xfrm>
            <a:off x="12511501" y="6780855"/>
            <a:ext cx="10245441" cy="6488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850" b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예상 사용량</a:t>
            </a:r>
            <a:endParaRPr lang="ko-KR" altLang="en-US" sz="3850" b="1" err="1">
              <a:solidFill>
                <a:srgbClr val="3866D4"/>
              </a:solidFill>
              <a:latin typeface="AppleSDGothicNeoM00"/>
              <a:ea typeface="AppleSDGothicNeoM00"/>
              <a:cs typeface="Calibri"/>
            </a:endParaRPr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BD030589-91F1-6F14-7D42-E126AC3DB9EF}"/>
              </a:ext>
            </a:extLst>
          </p:cNvPr>
          <p:cNvSpPr txBox="1"/>
          <p:nvPr/>
        </p:nvSpPr>
        <p:spPr>
          <a:xfrm>
            <a:off x="1931263" y="9808491"/>
            <a:ext cx="8917352" cy="226215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- 2024년 7월~2025년 6월,  인천공항 월 출국자 수 약 300만명</a:t>
            </a:r>
            <a:endParaRPr lang="ko-KR" altLang="en-US" sz="240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24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- MVP 단계에서는 전체 방문자의 0.5% 웹 진입 가정</a:t>
            </a:r>
            <a:endParaRPr lang="ko-KR" altLang="en-US" sz="240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24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 - 월 사용자 1만5천명, 일 사용자 5백명, 일 500세션 가정</a:t>
            </a:r>
          </a:p>
          <a:p>
            <a:pPr>
              <a:lnSpc>
                <a:spcPct val="150000"/>
              </a:lnSpc>
            </a:pPr>
            <a:r>
              <a:rPr lang="ko-KR" altLang="en-US" sz="24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 - 2/6/12개월차에 각각 </a:t>
            </a:r>
            <a:r>
              <a:rPr lang="ko-KR" altLang="en-US" sz="2400" err="1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진입률</a:t>
            </a:r>
            <a:r>
              <a:rPr lang="ko-KR" altLang="en-US" sz="24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1.0%, 2.0%, 3.5%로 상승 목표</a:t>
            </a: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C6C4834A-888F-1520-1082-2D97CAB98033}"/>
              </a:ext>
            </a:extLst>
          </p:cNvPr>
          <p:cNvSpPr txBox="1"/>
          <p:nvPr/>
        </p:nvSpPr>
        <p:spPr>
          <a:xfrm>
            <a:off x="13469128" y="11141536"/>
            <a:ext cx="8917352" cy="17081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>
                <a:latin typeface="AppleSDGothicNeoM00"/>
                <a:ea typeface="AppleSDGothicNeoM00"/>
              </a:rPr>
              <a:t>월 세션이나 토큰 수 증가 시</a:t>
            </a:r>
            <a:r>
              <a:rPr lang="en-US" altLang="ko-KR" sz="2400">
                <a:latin typeface="AppleSDGothicNeoM00"/>
                <a:ea typeface="AppleSDGothicNeoM00"/>
              </a:rPr>
              <a:t>, UI</a:t>
            </a:r>
            <a:r>
              <a:rPr lang="ko-KR" altLang="en-US" sz="2400">
                <a:latin typeface="AppleSDGothicNeoM00"/>
                <a:ea typeface="AppleSDGothicNeoM00"/>
              </a:rPr>
              <a:t>용 상승 가능</a:t>
            </a:r>
            <a:endParaRPr lang="en-US" altLang="ko-KR" sz="2400">
              <a:latin typeface="AppleSDGothicNeoM00"/>
              <a:ea typeface="AppleSDGothicNeoM0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>
                <a:latin typeface="AppleSDGothicNeoM00"/>
                <a:ea typeface="AppleSDGothicNeoM00"/>
                <a:cs typeface="Calibri"/>
              </a:rPr>
              <a:t>트래픽 집중 피크 시간대 최대 동시 </a:t>
            </a:r>
            <a:r>
              <a:rPr lang="ko-KR" altLang="en-US" sz="2400" err="1">
                <a:latin typeface="AppleSDGothicNeoM00"/>
                <a:ea typeface="AppleSDGothicNeoM00"/>
                <a:cs typeface="Calibri"/>
              </a:rPr>
              <a:t>접속자</a:t>
            </a:r>
            <a:r>
              <a:rPr lang="ko-KR" altLang="en-US" sz="2400"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>
                <a:latin typeface="AppleSDGothicNeoM00"/>
                <a:ea typeface="AppleSDGothicNeoM00"/>
                <a:cs typeface="Calibri"/>
              </a:rPr>
              <a:t>10~20</a:t>
            </a:r>
            <a:r>
              <a:rPr lang="ko-KR" altLang="en-US" sz="2400">
                <a:latin typeface="AppleSDGothicNeoM00"/>
                <a:ea typeface="AppleSDGothicNeoM00"/>
                <a:cs typeface="Calibri"/>
              </a:rPr>
              <a:t>명 예상</a:t>
            </a:r>
            <a:endParaRPr lang="en-US" altLang="ko-KR" sz="2400">
              <a:latin typeface="AppleSDGothicNeoM00"/>
              <a:ea typeface="AppleSDGothicNeoM00"/>
              <a:cs typeface="Calibri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>
                <a:latin typeface="AppleSDGothicNeoM00"/>
                <a:ea typeface="AppleSDGothicNeoM00"/>
                <a:cs typeface="Calibri"/>
              </a:rPr>
              <a:t>필요 시</a:t>
            </a:r>
            <a:r>
              <a:rPr lang="en-US" altLang="ko-KR" sz="2400">
                <a:latin typeface="AppleSDGothicNeoM00"/>
                <a:ea typeface="AppleSDGothicNeoM00"/>
                <a:cs typeface="Calibri"/>
              </a:rPr>
              <a:t>, </a:t>
            </a:r>
            <a:r>
              <a:rPr lang="ko-KR" altLang="en-US" sz="2400">
                <a:latin typeface="AppleSDGothicNeoM00"/>
                <a:ea typeface="AppleSDGothicNeoM00"/>
                <a:cs typeface="Calibri"/>
              </a:rPr>
              <a:t>자동 스케일링 설정 조정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04C67AA-38DC-CCF3-17A2-D833DA552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371" y="4619625"/>
            <a:ext cx="7953375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1A4FBC01-A608-12EF-7889-95D3564CD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8561" y="7765554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6A39095-ADFB-A705-FC63-A3022812B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151566"/>
              </p:ext>
            </p:extLst>
          </p:nvPr>
        </p:nvGraphicFramePr>
        <p:xfrm>
          <a:off x="12557874" y="7430392"/>
          <a:ext cx="9840630" cy="3459377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1640105">
                  <a:extLst>
                    <a:ext uri="{9D8B030D-6E8A-4147-A177-3AD203B41FA5}">
                      <a16:colId xmlns:a16="http://schemas.microsoft.com/office/drawing/2014/main" val="1166979056"/>
                    </a:ext>
                  </a:extLst>
                </a:gridCol>
                <a:gridCol w="1640105">
                  <a:extLst>
                    <a:ext uri="{9D8B030D-6E8A-4147-A177-3AD203B41FA5}">
                      <a16:colId xmlns:a16="http://schemas.microsoft.com/office/drawing/2014/main" val="676950211"/>
                    </a:ext>
                  </a:extLst>
                </a:gridCol>
                <a:gridCol w="1640105">
                  <a:extLst>
                    <a:ext uri="{9D8B030D-6E8A-4147-A177-3AD203B41FA5}">
                      <a16:colId xmlns:a16="http://schemas.microsoft.com/office/drawing/2014/main" val="1483090258"/>
                    </a:ext>
                  </a:extLst>
                </a:gridCol>
                <a:gridCol w="1640105">
                  <a:extLst>
                    <a:ext uri="{9D8B030D-6E8A-4147-A177-3AD203B41FA5}">
                      <a16:colId xmlns:a16="http://schemas.microsoft.com/office/drawing/2014/main" val="2138309990"/>
                    </a:ext>
                  </a:extLst>
                </a:gridCol>
                <a:gridCol w="1640105">
                  <a:extLst>
                    <a:ext uri="{9D8B030D-6E8A-4147-A177-3AD203B41FA5}">
                      <a16:colId xmlns:a16="http://schemas.microsoft.com/office/drawing/2014/main" val="663520218"/>
                    </a:ext>
                  </a:extLst>
                </a:gridCol>
                <a:gridCol w="1640105">
                  <a:extLst>
                    <a:ext uri="{9D8B030D-6E8A-4147-A177-3AD203B41FA5}">
                      <a16:colId xmlns:a16="http://schemas.microsoft.com/office/drawing/2014/main" val="1105558632"/>
                    </a:ext>
                  </a:extLst>
                </a:gridCol>
              </a:tblGrid>
              <a:tr h="39311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리소스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단위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출시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2개월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6개월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12개월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72742"/>
                  </a:ext>
                </a:extLst>
              </a:tr>
              <a:tr h="39311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err="1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Static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 </a:t>
                      </a:r>
                      <a:r>
                        <a:rPr lang="ko-KR" altLang="en-US" sz="1600" err="1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Web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 </a:t>
                      </a:r>
                      <a:r>
                        <a:rPr lang="ko-KR" altLang="en-US" sz="1600" err="1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App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월 요청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accent1"/>
                      </a:solidFill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150,000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300,000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600,000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1,050,000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064739"/>
                  </a:ext>
                </a:extLst>
              </a:tr>
              <a:tr h="39311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err="1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Function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 </a:t>
                      </a:r>
                      <a:r>
                        <a:rPr lang="ko-KR" altLang="en-US" sz="1800" err="1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App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AppleSDGothicNeoB00"/>
                        <a:ea typeface="AppleSDGothicNeoB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월 호출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accent1"/>
                      </a:solidFill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15,000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30,000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60,000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105,000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165793"/>
                  </a:ext>
                </a:extLst>
              </a:tr>
              <a:tr h="39311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err="1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Event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 </a:t>
                      </a:r>
                      <a:r>
                        <a:rPr lang="ko-KR" altLang="en-US" sz="1800" err="1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Hub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AppleSDGothicNeoB00"/>
                        <a:ea typeface="AppleSDGothicNeoB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월 요청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accent1"/>
                      </a:solidFill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15,000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30,000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60,000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105,000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462215"/>
                  </a:ext>
                </a:extLst>
              </a:tr>
              <a:tr h="39311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err="1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OpenAI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 응답 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월 건수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accent1"/>
                      </a:solidFill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7.5M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15M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30M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52.5M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438649"/>
                  </a:ext>
                </a:extLst>
              </a:tr>
              <a:tr h="70760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Cosmos DB</a:t>
                      </a:r>
                      <a:br>
                        <a:rPr lang="en-US" altLang="ko-KR" sz="18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</a:br>
                      <a:r>
                        <a:rPr lang="en-US" altLang="ko-KR" sz="18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(</a:t>
                      </a:r>
                      <a:r>
                        <a:rPr lang="en-US" altLang="ko-KR" sz="1800" u="none" strike="noStrike" noProof="0" err="1">
                          <a:solidFill>
                            <a:srgbClr val="000000"/>
                          </a:solidFill>
                          <a:latin typeface="AppleSDGothicNeoB00"/>
                        </a:rPr>
                        <a:t>입력</a:t>
                      </a:r>
                      <a:r>
                        <a:rPr lang="en-US" altLang="ko-KR" sz="18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/</a:t>
                      </a:r>
                      <a:r>
                        <a:rPr lang="en-US" altLang="ko-KR" sz="1800" u="none" strike="noStrike" noProof="0" err="1">
                          <a:solidFill>
                            <a:srgbClr val="000000"/>
                          </a:solidFill>
                          <a:latin typeface="AppleSDGothicNeoB00"/>
                        </a:rPr>
                        <a:t>조회</a:t>
                      </a:r>
                      <a:r>
                        <a:rPr lang="en-US" altLang="ko-KR" sz="18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)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월 </a:t>
                      </a:r>
                      <a:r>
                        <a:rPr lang="en-US" altLang="ko-KR" sz="1800" u="none" strike="noStrike" noProof="0" err="1">
                          <a:solidFill>
                            <a:srgbClr val="000000"/>
                          </a:solidFill>
                          <a:latin typeface="AppleSDGothicNeoB00"/>
                        </a:rPr>
                        <a:t>건수</a:t>
                      </a:r>
                      <a:endParaRPr lang="en-US" altLang="ko-KR" sz="1800" u="none" strike="noStrike" noProof="0">
                        <a:solidFill>
                          <a:srgbClr val="000000"/>
                        </a:solidFill>
                        <a:latin typeface="AppleSDGothicNeoB0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15K/1.5K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30K/3K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60K/6K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105K/10.5K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accent1"/>
                      </a:solidFill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325473"/>
                  </a:ext>
                </a:extLst>
              </a:tr>
              <a:tr h="39311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Power BI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1계정 </a:t>
                      </a:r>
                      <a:r>
                        <a:rPr lang="en-US" altLang="ko-KR" sz="1800" u="none" strike="noStrike" noProof="0" err="1">
                          <a:solidFill>
                            <a:srgbClr val="000000"/>
                          </a:solidFill>
                          <a:latin typeface="AppleSDGothicNeoB00"/>
                        </a:rPr>
                        <a:t>고정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accent1"/>
                      </a:solidFill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noProof="0">
                        <a:solidFill>
                          <a:srgbClr val="000000"/>
                        </a:solidFill>
                        <a:latin typeface="AppleSDGothicNeoB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noProof="0">
                        <a:solidFill>
                          <a:srgbClr val="000000"/>
                        </a:solidFill>
                        <a:latin typeface="AppleSDGothicNeoB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noProof="0">
                        <a:solidFill>
                          <a:srgbClr val="000000"/>
                        </a:solidFill>
                        <a:latin typeface="AppleSDGothicNeoB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noProof="0">
                        <a:solidFill>
                          <a:srgbClr val="000000"/>
                        </a:solidFill>
                        <a:latin typeface="AppleSDGothicNeoB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2164958"/>
                  </a:ext>
                </a:extLst>
              </a:tr>
              <a:tr h="39311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kern="1200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월 </a:t>
                      </a:r>
                      <a:r>
                        <a:rPr lang="en-US" altLang="ko-KR" sz="1800" u="none" strike="noStrike" kern="1200" noProof="0" err="1">
                          <a:solidFill>
                            <a:srgbClr val="000000"/>
                          </a:solidFill>
                          <a:latin typeface="AppleSDGothicNeoB00"/>
                        </a:rPr>
                        <a:t>비용</a:t>
                      </a:r>
                      <a:r>
                        <a:rPr lang="en-US" altLang="ko-KR" sz="1800" u="none" strike="noStrike" kern="1200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 계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800" u="none" strike="noStrike" noProof="0">
                        <a:solidFill>
                          <a:srgbClr val="000000"/>
                        </a:solidFill>
                        <a:latin typeface="AppleSDGothicNeoB00"/>
                        <a:ea typeface="AppleSDGothicNeoB0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accent1"/>
                      </a:solidFill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약 7만원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약 8만원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>
                      <a:solidFill>
                        <a:schemeClr val="accent1"/>
                      </a:solidFill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약 15만원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약 25만원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464708"/>
                  </a:ext>
                </a:extLst>
              </a:tr>
            </a:tbl>
          </a:graphicData>
        </a:graphic>
      </p:graphicFrame>
      <p:pic>
        <p:nvPicPr>
          <p:cNvPr id="6" name="그림 4" descr="Picture 3">
            <a:extLst>
              <a:ext uri="{FF2B5EF4-FFF2-40B4-BE49-F238E27FC236}">
                <a16:creationId xmlns:a16="http://schemas.microsoft.com/office/drawing/2014/main" id="{B2AC31A0-6AD4-1BA8-8C77-9841E00FB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3683" y="1021098"/>
            <a:ext cx="1591666" cy="1651042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011D887-75F5-0907-6D3E-F01603075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697934"/>
              </p:ext>
            </p:extLst>
          </p:nvPr>
        </p:nvGraphicFramePr>
        <p:xfrm>
          <a:off x="12550935" y="2744931"/>
          <a:ext cx="10488538" cy="385130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88933">
                  <a:extLst>
                    <a:ext uri="{9D8B030D-6E8A-4147-A177-3AD203B41FA5}">
                      <a16:colId xmlns:a16="http://schemas.microsoft.com/office/drawing/2014/main" val="1323965700"/>
                    </a:ext>
                  </a:extLst>
                </a:gridCol>
                <a:gridCol w="6599605">
                  <a:extLst>
                    <a:ext uri="{9D8B030D-6E8A-4147-A177-3AD203B41FA5}">
                      <a16:colId xmlns:a16="http://schemas.microsoft.com/office/drawing/2014/main" val="3952287685"/>
                    </a:ext>
                  </a:extLst>
                </a:gridCol>
              </a:tblGrid>
              <a:tr h="483832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850"/>
                        </a:lnSpc>
                        <a:buNone/>
                      </a:pPr>
                      <a:r>
                        <a:rPr lang="ko-KR" altLang="en-US" sz="2400" b="1">
                          <a:solidFill>
                            <a:srgbClr val="18375F"/>
                          </a:solidFill>
                          <a:effectLst/>
                          <a:ea typeface="AppleSDGothicNeoM00"/>
                        </a:rPr>
                        <a:t>분석환경 및 도구</a:t>
                      </a:r>
                      <a:endParaRPr lang="ko-KR" altLang="en-US">
                        <a:effectLst/>
                        <a:ea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850"/>
                        </a:lnSpc>
                        <a:buNone/>
                      </a:pPr>
                      <a:r>
                        <a:rPr lang="ko-KR" altLang="en-US" sz="2400" b="1">
                          <a:solidFill>
                            <a:srgbClr val="18375F"/>
                          </a:solidFill>
                          <a:effectLst/>
                          <a:ea typeface="AppleSDGothicNeoM00"/>
                        </a:rPr>
                        <a:t>주요 역할</a:t>
                      </a:r>
                      <a:endParaRPr lang="ko-KR" altLang="en-US">
                        <a:effectLst/>
                        <a:ea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48737"/>
                  </a:ext>
                </a:extLst>
              </a:tr>
              <a:tr h="56124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400"/>
                        </a:lnSpc>
                        <a:buNone/>
                      </a:pPr>
                      <a:r>
                        <a:rPr lang="en-US" altLang="ko-KR" sz="2000">
                          <a:effectLst/>
                          <a:latin typeface="AppleSDGothicNeoM00"/>
                          <a:ea typeface="AppleSDGothicNeoM00"/>
                        </a:rPr>
                        <a:t>Azure Functions</a:t>
                      </a:r>
                      <a:endParaRPr lang="en-US" altLang="ko-KR">
                        <a:effectLst/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3600"/>
                        </a:lnSpc>
                        <a:buNone/>
                      </a:pPr>
                      <a:r>
                        <a:rPr lang="ko-KR" altLang="en-US" sz="2000">
                          <a:effectLst/>
                          <a:latin typeface="AppleSDGothicNeoM00"/>
                          <a:ea typeface="AppleSDGothicNeoM00"/>
                        </a:rPr>
                        <a:t>데이터 수집 및 처리 자동화, 실시간 API 함수 운영</a:t>
                      </a:r>
                      <a:endParaRPr lang="ko-KR" altLang="en-US">
                        <a:effectLst/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498996"/>
                  </a:ext>
                </a:extLst>
              </a:tr>
              <a:tr h="56124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400"/>
                        </a:lnSpc>
                        <a:buNone/>
                      </a:pPr>
                      <a:r>
                        <a:rPr lang="en-US" altLang="ko-KR" sz="2000">
                          <a:effectLst/>
                          <a:latin typeface="AppleSDGothicNeoM00"/>
                          <a:ea typeface="AppleSDGothicNeoM00"/>
                        </a:rPr>
                        <a:t>Azure Stream Analytics</a:t>
                      </a:r>
                      <a:endParaRPr lang="en-US" altLang="ko-KR">
                        <a:effectLst/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3600"/>
                        </a:lnSpc>
                        <a:buNone/>
                      </a:pPr>
                      <a:r>
                        <a:rPr lang="ko-KR" altLang="en-US" sz="2000">
                          <a:effectLst/>
                          <a:latin typeface="AppleSDGothicNeoM00"/>
                          <a:ea typeface="AppleSDGothicNeoM00"/>
                        </a:rPr>
                        <a:t>실시간 데이터 스트림 </a:t>
                      </a:r>
                      <a:r>
                        <a:rPr lang="ko-KR" altLang="en-US" sz="2000" err="1">
                          <a:effectLst/>
                          <a:latin typeface="AppleSDGothicNeoM00"/>
                          <a:ea typeface="AppleSDGothicNeoM00"/>
                        </a:rPr>
                        <a:t>전처리</a:t>
                      </a:r>
                      <a:endParaRPr lang="ko-KR" altLang="en-US">
                        <a:effectLst/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551947"/>
                  </a:ext>
                </a:extLst>
              </a:tr>
              <a:tr h="56124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400"/>
                        </a:lnSpc>
                        <a:buNone/>
                      </a:pPr>
                      <a:r>
                        <a:rPr lang="en-US" altLang="ko-KR" sz="2000">
                          <a:effectLst/>
                          <a:latin typeface="AppleSDGothicNeoM00"/>
                          <a:ea typeface="AppleSDGothicNeoM00"/>
                        </a:rPr>
                        <a:t>Azure Open AI</a:t>
                      </a:r>
                      <a:endParaRPr lang="en-US" altLang="ko-KR">
                        <a:effectLst/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3600"/>
                        </a:lnSpc>
                        <a:buNone/>
                      </a:pPr>
                      <a:r>
                        <a:rPr lang="ko-KR" altLang="en-US" sz="2000">
                          <a:effectLst/>
                          <a:latin typeface="AppleSDGothicNeoM00"/>
                          <a:ea typeface="AppleSDGothicNeoM00"/>
                        </a:rPr>
                        <a:t>텍스트 </a:t>
                      </a:r>
                      <a:r>
                        <a:rPr lang="ko-KR" altLang="en-US" sz="2000" err="1">
                          <a:effectLst/>
                          <a:latin typeface="AppleSDGothicNeoM00"/>
                          <a:ea typeface="AppleSDGothicNeoM00"/>
                        </a:rPr>
                        <a:t>임베딩</a:t>
                      </a:r>
                      <a:r>
                        <a:rPr lang="ko-KR" altLang="en-US" sz="2000">
                          <a:effectLst/>
                          <a:latin typeface="AppleSDGothicNeoM00"/>
                          <a:ea typeface="AppleSDGothicNeoM00"/>
                        </a:rPr>
                        <a:t> 생성 및 </a:t>
                      </a:r>
                      <a:r>
                        <a:rPr lang="en-US" altLang="ko-KR" sz="2000">
                          <a:effectLst/>
                          <a:latin typeface="AppleSDGothicNeoM00"/>
                          <a:ea typeface="AppleSDGothicNeoM00"/>
                        </a:rPr>
                        <a:t>GPT 4.1 </a:t>
                      </a:r>
                      <a:r>
                        <a:rPr lang="ko-KR" altLang="en-US" sz="2000">
                          <a:effectLst/>
                          <a:latin typeface="AppleSDGothicNeoM00"/>
                          <a:ea typeface="AppleSDGothicNeoM00"/>
                        </a:rPr>
                        <a:t>기반 자연어 응답 생성</a:t>
                      </a:r>
                      <a:endParaRPr lang="ko-KR" altLang="en-US">
                        <a:effectLst/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839315"/>
                  </a:ext>
                </a:extLst>
              </a:tr>
              <a:tr h="56124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400"/>
                        </a:lnSpc>
                        <a:buNone/>
                      </a:pPr>
                      <a:r>
                        <a:rPr lang="en-US" sz="2000">
                          <a:effectLst/>
                          <a:latin typeface="AppleSDGothicNeoM00"/>
                        </a:rPr>
                        <a:t>Power BI</a:t>
                      </a:r>
                      <a:endParaRPr lang="en-US" altLang="ko-KR">
                        <a:effectLst/>
                        <a:latin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3600"/>
                        </a:lnSpc>
                        <a:buNone/>
                      </a:pPr>
                      <a:r>
                        <a:rPr lang="ko-KR" altLang="en-US" sz="2000">
                          <a:effectLst/>
                          <a:latin typeface="AppleSDGothicNeoM00"/>
                          <a:ea typeface="AppleSDGothicNeoM00"/>
                        </a:rPr>
                        <a:t>실시간 데이터 분석 결과 및 대시보드 제공</a:t>
                      </a:r>
                      <a:endParaRPr lang="ko-KR" altLang="en-US">
                        <a:effectLst/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35967"/>
                  </a:ext>
                </a:extLst>
              </a:tr>
              <a:tr h="56124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400"/>
                        </a:lnSpc>
                        <a:buNone/>
                      </a:pPr>
                      <a:r>
                        <a:rPr lang="en-US" altLang="ko-KR" sz="2000">
                          <a:effectLst/>
                          <a:latin typeface="AppleSDGothicNeoM00"/>
                          <a:ea typeface="AppleSDGothicNeoM00"/>
                        </a:rPr>
                        <a:t>Cosmos DB</a:t>
                      </a:r>
                      <a:endParaRPr lang="en-US">
                        <a:effectLst/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3600"/>
                        </a:lnSpc>
                        <a:buNone/>
                      </a:pPr>
                      <a:r>
                        <a:rPr lang="ko-KR" altLang="en-US" sz="2000" err="1">
                          <a:effectLst/>
                          <a:latin typeface="AppleSDGothicNeoM00"/>
                          <a:ea typeface="AppleSDGothicNeoM00"/>
                        </a:rPr>
                        <a:t>임베딩</a:t>
                      </a:r>
                      <a:r>
                        <a:rPr lang="ko-KR" altLang="en-US" sz="2000">
                          <a:effectLst/>
                          <a:latin typeface="AppleSDGothicNeoM00"/>
                          <a:ea typeface="AppleSDGothicNeoM00"/>
                        </a:rPr>
                        <a:t> 및 </a:t>
                      </a:r>
                      <a:r>
                        <a:rPr lang="ko-KR" altLang="en-US" sz="2000" err="1">
                          <a:effectLst/>
                          <a:latin typeface="AppleSDGothicNeoM00"/>
                          <a:ea typeface="AppleSDGothicNeoM00"/>
                        </a:rPr>
                        <a:t>전처리된</a:t>
                      </a:r>
                      <a:r>
                        <a:rPr lang="ko-KR" altLang="en-US" sz="2000">
                          <a:effectLst/>
                          <a:latin typeface="AppleSDGothicNeoM00"/>
                          <a:ea typeface="AppleSDGothicNeoM00"/>
                        </a:rPr>
                        <a:t> 실시간 데이터 저장</a:t>
                      </a:r>
                      <a:endParaRPr lang="ko-KR" altLang="en-US">
                        <a:effectLst/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641835"/>
                  </a:ext>
                </a:extLst>
              </a:tr>
              <a:tr h="56124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400"/>
                        </a:lnSpc>
                        <a:buNone/>
                      </a:pPr>
                      <a:r>
                        <a:rPr lang="en-US" altLang="ko-KR" sz="2000">
                          <a:effectLst/>
                          <a:latin typeface="AppleSDGothicNeoM00"/>
                          <a:ea typeface="AppleSDGothicNeoM00"/>
                        </a:rPr>
                        <a:t>Azure Static Web App</a:t>
                      </a:r>
                      <a:endParaRPr lang="en-US" altLang="ko-KR">
                        <a:effectLst/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3600"/>
                        </a:lnSpc>
                        <a:buNone/>
                      </a:pPr>
                      <a:r>
                        <a:rPr lang="ko-KR" altLang="en-US" sz="2000">
                          <a:effectLst/>
                          <a:latin typeface="AppleSDGothicNeoM00"/>
                          <a:ea typeface="AppleSDGothicNeoM00"/>
                        </a:rPr>
                        <a:t>반응형 웹 페이지 호스팅 및 배포</a:t>
                      </a:r>
                      <a:endParaRPr lang="ko-KR" altLang="en-US">
                        <a:effectLst/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836045"/>
                  </a:ext>
                </a:extLst>
              </a:tr>
            </a:tbl>
          </a:graphicData>
        </a:graphic>
      </p:graphicFrame>
      <p:sp>
        <p:nvSpPr>
          <p:cNvPr id="4" name="TextBox 13">
            <a:extLst>
              <a:ext uri="{FF2B5EF4-FFF2-40B4-BE49-F238E27FC236}">
                <a16:creationId xmlns:a16="http://schemas.microsoft.com/office/drawing/2014/main" id="{643E6102-6667-A057-2A8E-A9F5F4E9A8F9}"/>
              </a:ext>
            </a:extLst>
          </p:cNvPr>
          <p:cNvSpPr txBox="1"/>
          <p:nvPr/>
        </p:nvSpPr>
        <p:spPr>
          <a:xfrm>
            <a:off x="12511976" y="1893209"/>
            <a:ext cx="10227298" cy="88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850" b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주요 리소스</a:t>
            </a:r>
          </a:p>
        </p:txBody>
      </p:sp>
    </p:spTree>
    <p:extLst>
      <p:ext uri="{BB962C8B-B14F-4D97-AF65-F5344CB8AC3E}">
        <p14:creationId xmlns:p14="http://schemas.microsoft.com/office/powerpoint/2010/main" val="2882549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>
            <a:extLst>
              <a:ext uri="{FF2B5EF4-FFF2-40B4-BE49-F238E27FC236}">
                <a16:creationId xmlns:a16="http://schemas.microsoft.com/office/drawing/2014/main" id="{4F5B2B11-CBA5-77EA-4228-37FA73415546}"/>
              </a:ext>
            </a:extLst>
          </p:cNvPr>
          <p:cNvSpPr txBox="1"/>
          <p:nvPr/>
        </p:nvSpPr>
        <p:spPr>
          <a:xfrm>
            <a:off x="886758" y="1130300"/>
            <a:ext cx="8833809" cy="150477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" sz="8000">
                <a:solidFill>
                  <a:srgbClr val="3866D4"/>
                </a:solidFill>
                <a:latin typeface="AppleSDGothicNeoB00"/>
                <a:ea typeface="AppleSDGothicNeoB00"/>
                <a:cs typeface="Calibri"/>
              </a:rPr>
              <a:t>서비스 파이프라인</a:t>
            </a:r>
            <a:endParaRPr lang="ko-KR" altLang="en" sz="8000" i="0" u="none" strike="noStrike">
              <a:solidFill>
                <a:srgbClr val="3866D4"/>
              </a:solidFill>
              <a:latin typeface="AppleSDGothicNeoB00"/>
              <a:ea typeface="AppleSDGothicNeoB00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06CA0-C479-2659-53F6-CD9F4579E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73" y="3045278"/>
            <a:ext cx="23757617" cy="10336687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2" name="그림 1" descr="Picture 9">
            <a:extLst>
              <a:ext uri="{FF2B5EF4-FFF2-40B4-BE49-F238E27FC236}">
                <a16:creationId xmlns:a16="http://schemas.microsoft.com/office/drawing/2014/main" id="{171E28BD-BB07-EDBB-6595-CA52984F9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06" y="1315998"/>
            <a:ext cx="1425411" cy="14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63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8CEA56-133D-C76D-2A15-3A50F66E6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0FA35E-FBDB-6200-0827-97E99CB96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84600" y="-3784600"/>
            <a:ext cx="13716000" cy="2128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27FF5CB-C634-7F93-CEC0-902917B5D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188">
            <a:off x="0" y="9804400"/>
            <a:ext cx="12319000" cy="76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91B04BE-B6C9-CDE5-3200-A161EF8F8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21259800" y="5600700"/>
            <a:ext cx="2514600" cy="25146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7E2027F-22B2-AFBF-F9AD-2FF7A69E1394}"/>
              </a:ext>
            </a:extLst>
          </p:cNvPr>
          <p:cNvSpPr txBox="1"/>
          <p:nvPr/>
        </p:nvSpPr>
        <p:spPr>
          <a:xfrm>
            <a:off x="225865" y="3864721"/>
            <a:ext cx="21285199" cy="6019800"/>
          </a:xfrm>
          <a:prstGeom prst="rect">
            <a:avLst/>
          </a:prstGeom>
        </p:spPr>
        <p:txBody>
          <a:bodyPr lIns="0" tIns="591649" rIns="0" bIns="591649" rtlCol="0" anchor="ctr"/>
          <a:lstStyle/>
          <a:p>
            <a:pPr>
              <a:lnSpc>
                <a:spcPct val="78020"/>
              </a:lnSpc>
            </a:pPr>
            <a:r>
              <a:rPr lang="en-US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2. </a:t>
            </a:r>
            <a:r>
              <a:rPr lang="ko-KR" altLang="en-US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서비스</a:t>
            </a:r>
            <a:r>
              <a:rPr lang="en-US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 </a:t>
            </a:r>
            <a:r>
              <a:rPr lang="ko-KR" altLang="en-US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구현</a:t>
            </a:r>
            <a:endParaRPr lang="en-US" sz="9600" b="0" i="0" u="none" strike="noStrike" spc="405">
              <a:solidFill>
                <a:srgbClr val="FFFFFF"/>
              </a:solidFill>
              <a:latin typeface="AppleSDGothicNeoB00"/>
              <a:ea typeface="AppleSDGothicNeoB00"/>
            </a:endParaRPr>
          </a:p>
        </p:txBody>
      </p:sp>
    </p:spTree>
    <p:extLst>
      <p:ext uri="{BB962C8B-B14F-4D97-AF65-F5344CB8AC3E}">
        <p14:creationId xmlns:p14="http://schemas.microsoft.com/office/powerpoint/2010/main" val="1886667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extLst>
              <a:ext uri="{FF2B5EF4-FFF2-40B4-BE49-F238E27FC236}">
                <a16:creationId xmlns:a16="http://schemas.microsoft.com/office/drawing/2014/main" id="{BE70D2E9-80DF-11E3-2930-E185A9796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68" y="3122910"/>
            <a:ext cx="16766785" cy="10395778"/>
          </a:xfrm>
          <a:prstGeom prst="rect">
            <a:avLst/>
          </a:prstGeom>
          <a:noFill/>
          <a:effectLst>
            <a:outerShdw blurRad="50800" dist="38100" dir="270000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D5BBFB6-7586-0C5C-8257-BADE2B6AD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338" y="3505199"/>
            <a:ext cx="4242681" cy="1142259"/>
          </a:xfrm>
          <a:prstGeom prst="rect">
            <a:avLst/>
          </a:prstGeom>
        </p:spPr>
      </p:pic>
      <p:pic>
        <p:nvPicPr>
          <p:cNvPr id="1037" name="그림 1036">
            <a:extLst>
              <a:ext uri="{FF2B5EF4-FFF2-40B4-BE49-F238E27FC236}">
                <a16:creationId xmlns:a16="http://schemas.microsoft.com/office/drawing/2014/main" id="{48CC8DBE-8787-AAA9-7986-EF13AFC2C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3215" y="3125705"/>
            <a:ext cx="3893755" cy="190124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1324222-76F6-CAEF-0AD5-63EC0E696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21600" y="6719481"/>
            <a:ext cx="2458563" cy="2365200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BAE79517-4196-B6E2-C910-9566C61013A3}"/>
              </a:ext>
            </a:extLst>
          </p:cNvPr>
          <p:cNvSpPr/>
          <p:nvPr/>
        </p:nvSpPr>
        <p:spPr>
          <a:xfrm>
            <a:off x="18017877" y="6527419"/>
            <a:ext cx="2415634" cy="2759943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데이터 연동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DC69CEA-ABD6-1378-24DF-AB3B8B4C5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545734"/>
              </p:ext>
            </p:extLst>
          </p:nvPr>
        </p:nvGraphicFramePr>
        <p:xfrm>
          <a:off x="1451758" y="5208812"/>
          <a:ext cx="15203251" cy="7354861"/>
        </p:xfrm>
        <a:graphic>
          <a:graphicData uri="http://schemas.openxmlformats.org/drawingml/2006/table">
            <a:tbl>
              <a:tblPr/>
              <a:tblGrid>
                <a:gridCol w="3958045">
                  <a:extLst>
                    <a:ext uri="{9D8B030D-6E8A-4147-A177-3AD203B41FA5}">
                      <a16:colId xmlns:a16="http://schemas.microsoft.com/office/drawing/2014/main" val="1705487564"/>
                    </a:ext>
                  </a:extLst>
                </a:gridCol>
                <a:gridCol w="3644537">
                  <a:extLst>
                    <a:ext uri="{9D8B030D-6E8A-4147-A177-3AD203B41FA5}">
                      <a16:colId xmlns:a16="http://schemas.microsoft.com/office/drawing/2014/main" val="822680916"/>
                    </a:ext>
                  </a:extLst>
                </a:gridCol>
                <a:gridCol w="2429691">
                  <a:extLst>
                    <a:ext uri="{9D8B030D-6E8A-4147-A177-3AD203B41FA5}">
                      <a16:colId xmlns:a16="http://schemas.microsoft.com/office/drawing/2014/main" val="3182876754"/>
                    </a:ext>
                  </a:extLst>
                </a:gridCol>
                <a:gridCol w="5170978">
                  <a:extLst>
                    <a:ext uri="{9D8B030D-6E8A-4147-A177-3AD203B41FA5}">
                      <a16:colId xmlns:a16="http://schemas.microsoft.com/office/drawing/2014/main" val="2333617090"/>
                    </a:ext>
                  </a:extLst>
                </a:gridCol>
              </a:tblGrid>
              <a:tr h="9318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400" b="1">
                          <a:latin typeface="AppleSDGothicNeoM00"/>
                          <a:ea typeface="AppleSDGothicNeoM00"/>
                        </a:rPr>
                        <a:t>수집 데이터</a:t>
                      </a:r>
                    </a:p>
                  </a:txBody>
                  <a:tcPr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400" b="1">
                          <a:latin typeface="AppleSDGothicNeoM00"/>
                          <a:ea typeface="AppleSDGothicNeoM00"/>
                        </a:rPr>
                        <a:t>수집 목적</a:t>
                      </a:r>
                    </a:p>
                  </a:txBody>
                  <a:tcPr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400" b="1">
                          <a:latin typeface="AppleSDGothicNeoM00"/>
                          <a:ea typeface="AppleSDGothicNeoM00"/>
                        </a:rPr>
                        <a:t>실행 주기</a:t>
                      </a:r>
                    </a:p>
                  </a:txBody>
                  <a:tcPr marL="88744" marR="88744" marT="44372" marB="44372"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400" b="1">
                          <a:latin typeface="AppleSDGothicNeoM00"/>
                          <a:ea typeface="AppleSDGothicNeoM00"/>
                        </a:rPr>
                        <a:t>주기 설정 이유</a:t>
                      </a:r>
                    </a:p>
                  </a:txBody>
                  <a:tcPr marL="88744" marR="88744" marT="44372" marB="44372"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485012"/>
                  </a:ext>
                </a:extLst>
              </a:tr>
              <a:tr h="11388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항공편 정보 </a:t>
                      </a:r>
                      <a:r>
                        <a:rPr lang="en-US" altLang="ko-KR" sz="2000">
                          <a:latin typeface="AppleSDGothicNeoM00"/>
                          <a:ea typeface="AppleSDGothicNeoM00"/>
                        </a:rPr>
                        <a:t>+ </a:t>
                      </a: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도착지 날씨</a:t>
                      </a:r>
                    </a:p>
                  </a:txBody>
                  <a:tcPr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지연 항공편 감지</a:t>
                      </a:r>
                      <a:endParaRPr lang="en-US" altLang="ko-KR" sz="2000">
                        <a:latin typeface="AppleSDGothicNeoM00"/>
                        <a:ea typeface="AppleSDGothicNeoM00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여행객 맞춤 정보 제공</a:t>
                      </a:r>
                    </a:p>
                  </a:txBody>
                  <a:tcPr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2000">
                          <a:latin typeface="AppleSDGothicNeoM00"/>
                          <a:ea typeface="AppleSDGothicNeoM00"/>
                        </a:rPr>
                        <a:t>20</a:t>
                      </a: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분</a:t>
                      </a:r>
                    </a:p>
                  </a:txBody>
                  <a:tcPr marL="88744" marR="88744" marT="44372" marB="44372"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데이터 특성과 변동성에 따른 주기 설정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>
                          <a:latin typeface="AppleSDGothicNeoM00"/>
                          <a:ea typeface="AppleSDGothicNeoM00"/>
                        </a:rPr>
                        <a:t>Azure </a:t>
                      </a: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실행 비용 최적화를 위한 수집 간격 조정</a:t>
                      </a:r>
                    </a:p>
                  </a:txBody>
                  <a:tcPr marL="88744" marR="88744" marT="44372" marB="44372"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548973"/>
                  </a:ext>
                </a:extLst>
              </a:tr>
              <a:tr h="10957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공항 주차장 실시간 상태</a:t>
                      </a:r>
                    </a:p>
                  </a:txBody>
                  <a:tcPr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주차 공간 안내</a:t>
                      </a:r>
                      <a:endParaRPr lang="en-US" altLang="ko-KR" sz="2000">
                        <a:latin typeface="AppleSDGothicNeoM00"/>
                        <a:ea typeface="AppleSDGothicNeoM00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주차장 혼잡도 분석</a:t>
                      </a:r>
                    </a:p>
                  </a:txBody>
                  <a:tcPr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2000">
                          <a:latin typeface="AppleSDGothicNeoM00"/>
                          <a:ea typeface="AppleSDGothicNeoM00"/>
                        </a:rPr>
                        <a:t>10</a:t>
                      </a: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분</a:t>
                      </a:r>
                    </a:p>
                  </a:txBody>
                  <a:tcPr marL="88744" marR="88744" marT="44372" marB="44372"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88744" marR="88744" marT="44372" marB="44372"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414058"/>
                  </a:ext>
                </a:extLst>
              </a:tr>
              <a:tr h="14840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터미널</a:t>
                      </a:r>
                      <a:r>
                        <a:rPr lang="en-US" altLang="ko-KR" sz="2000">
                          <a:latin typeface="AppleSDGothicNeoM00"/>
                          <a:ea typeface="AppleSDGothicNeoM00"/>
                        </a:rPr>
                        <a:t>/</a:t>
                      </a: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게이트별 시간대별 승객 수</a:t>
                      </a:r>
                    </a:p>
                  </a:txBody>
                  <a:tcPr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게이트별 혼잡도 분석</a:t>
                      </a:r>
                      <a:endParaRPr lang="en-US" altLang="ko-KR" sz="200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여행객 맞춤 정보 제공</a:t>
                      </a:r>
                    </a:p>
                  </a:txBody>
                  <a:tcPr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2000">
                          <a:latin typeface="AppleSDGothicNeoM00"/>
                          <a:ea typeface="AppleSDGothicNeoM00"/>
                        </a:rPr>
                        <a:t>3</a:t>
                      </a: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시간</a:t>
                      </a:r>
                    </a:p>
                  </a:txBody>
                  <a:tcPr marL="88744" marR="88744" marT="44372" marB="44372"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88744" marR="88744" marT="44372" marB="44372"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470113"/>
                  </a:ext>
                </a:extLst>
              </a:tr>
              <a:tr h="14840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주요 통화 환율 정보 </a:t>
                      </a:r>
                      <a:r>
                        <a:rPr lang="en-US" altLang="ko-KR" sz="2000">
                          <a:latin typeface="AppleSDGothicNeoM00"/>
                          <a:ea typeface="AppleSDGothicNeoM00"/>
                        </a:rPr>
                        <a:t>(USD, JPY </a:t>
                      </a: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등</a:t>
                      </a:r>
                      <a:r>
                        <a:rPr lang="en-US" altLang="ko-KR" sz="2000">
                          <a:latin typeface="AppleSDGothicNeoM00"/>
                          <a:ea typeface="AppleSDGothicNeoM00"/>
                        </a:rPr>
                        <a:t>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환율 안내</a:t>
                      </a:r>
                      <a:endParaRPr lang="en-US" altLang="ko-KR" sz="2000">
                        <a:latin typeface="AppleSDGothicNeoM00"/>
                        <a:ea typeface="AppleSDGothicNeoM00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여행객 맞춤 정보 제공</a:t>
                      </a:r>
                    </a:p>
                  </a:txBody>
                  <a:tcPr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2000">
                          <a:latin typeface="AppleSDGothicNeoM00"/>
                          <a:ea typeface="AppleSDGothicNeoM00"/>
                        </a:rPr>
                        <a:t>12</a:t>
                      </a: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시간</a:t>
                      </a:r>
                    </a:p>
                  </a:txBody>
                  <a:tcPr marL="88744" marR="88744" marT="44372" marB="44372"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88744" marR="88744" marT="44372" marB="44372"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97709"/>
                  </a:ext>
                </a:extLst>
              </a:tr>
              <a:tr h="12203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공항 내 상업</a:t>
                      </a:r>
                      <a:r>
                        <a:rPr lang="en-US" altLang="ko-KR" sz="2000">
                          <a:latin typeface="AppleSDGothicNeoM00"/>
                          <a:ea typeface="AppleSDGothicNeoM00"/>
                        </a:rPr>
                        <a:t>/</a:t>
                      </a: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편의시설 정보</a:t>
                      </a:r>
                    </a:p>
                  </a:txBody>
                  <a:tcPr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매장</a:t>
                      </a:r>
                      <a:r>
                        <a:rPr lang="en-US" altLang="ko-KR" sz="2000">
                          <a:latin typeface="AppleSDGothicNeoM00"/>
                          <a:ea typeface="AppleSDGothicNeoM00"/>
                        </a:rPr>
                        <a:t>/</a:t>
                      </a: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시설 안내</a:t>
                      </a:r>
                    </a:p>
                  </a:txBody>
                  <a:tcPr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매주 월요일 </a:t>
                      </a:r>
                      <a:r>
                        <a:rPr lang="en-US" altLang="ko-KR" sz="2000">
                          <a:latin typeface="AppleSDGothicNeoM00"/>
                          <a:ea typeface="AppleSDGothicNeoM00"/>
                        </a:rPr>
                        <a:t>0</a:t>
                      </a: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시</a:t>
                      </a:r>
                    </a:p>
                  </a:txBody>
                  <a:tcPr marL="88744" marR="88744" marT="44372" marB="44372"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88744" marR="88744" marT="44372" marB="44372"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16749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2370E11A-3F75-1A83-A0B2-FBD12C774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77028" y="2228869"/>
            <a:ext cx="2438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 </a:t>
            </a:r>
            <a:endParaRPr kumimoji="0" lang="ko-KR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8662FE73-4AAA-AFA6-A235-DE188734DAA3}"/>
              </a:ext>
            </a:extLst>
          </p:cNvPr>
          <p:cNvSpPr txBox="1"/>
          <p:nvPr/>
        </p:nvSpPr>
        <p:spPr>
          <a:xfrm>
            <a:off x="1003300" y="1282700"/>
            <a:ext cx="9389275" cy="12663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/>
                <a:ea typeface="AppleSDGothicNeoB00"/>
              </a:rPr>
              <a:t>데이터 수집 및 </a:t>
            </a:r>
            <a:r>
              <a:rPr lang="ko-KR" altLang="en-US" sz="8000" err="1">
                <a:solidFill>
                  <a:srgbClr val="3866D4"/>
                </a:solidFill>
                <a:latin typeface="AppleSDGothicNeoB00"/>
                <a:ea typeface="AppleSDGothicNeoB00"/>
              </a:rPr>
              <a:t>전처리</a:t>
            </a:r>
            <a:endParaRPr kumimoji="0" lang="en" sz="8000" i="0" u="none" strike="noStrike" kern="1200" cap="none" spc="0" normalizeH="0" baseline="0" noProof="0" err="1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8" name="그림 4" descr="Picture 3">
            <a:extLst>
              <a:ext uri="{FF2B5EF4-FFF2-40B4-BE49-F238E27FC236}">
                <a16:creationId xmlns:a16="http://schemas.microsoft.com/office/drawing/2014/main" id="{12C9D6E6-94A4-DAA2-7EE7-F83D0769A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1347" y="1283425"/>
            <a:ext cx="1551957" cy="149332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ACBD06-EA9B-841E-D8AD-3367A4691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그림 1034">
            <a:extLst>
              <a:ext uri="{FF2B5EF4-FFF2-40B4-BE49-F238E27FC236}">
                <a16:creationId xmlns:a16="http://schemas.microsoft.com/office/drawing/2014/main" id="{AF80E581-13FA-4947-8B18-AA616234D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11" y="4358981"/>
            <a:ext cx="2514609" cy="1956933"/>
          </a:xfrm>
          <a:prstGeom prst="rect">
            <a:avLst/>
          </a:prstGeom>
        </p:spPr>
      </p:pic>
      <p:pic>
        <p:nvPicPr>
          <p:cNvPr id="1039" name="그림 1038">
            <a:extLst>
              <a:ext uri="{FF2B5EF4-FFF2-40B4-BE49-F238E27FC236}">
                <a16:creationId xmlns:a16="http://schemas.microsoft.com/office/drawing/2014/main" id="{3C138210-551F-FE49-187F-583BEE8BA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906" y="3388594"/>
            <a:ext cx="2971906" cy="2859049"/>
          </a:xfrm>
          <a:prstGeom prst="rect">
            <a:avLst/>
          </a:prstGeom>
        </p:spPr>
      </p:pic>
      <p:sp>
        <p:nvSpPr>
          <p:cNvPr id="1040" name="화살표: 오른쪽 1039">
            <a:extLst>
              <a:ext uri="{FF2B5EF4-FFF2-40B4-BE49-F238E27FC236}">
                <a16:creationId xmlns:a16="http://schemas.microsoft.com/office/drawing/2014/main" id="{48424A57-0ACD-443E-8F92-46C6DB1E13AA}"/>
              </a:ext>
            </a:extLst>
          </p:cNvPr>
          <p:cNvSpPr/>
          <p:nvPr/>
        </p:nvSpPr>
        <p:spPr>
          <a:xfrm>
            <a:off x="6182470" y="6020607"/>
            <a:ext cx="3391180" cy="1520902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데이터 </a:t>
            </a:r>
            <a:r>
              <a:rPr kumimoji="0" lang="ko-KR" altLang="en-US" sz="24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전처리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및 가공</a:t>
            </a:r>
          </a:p>
        </p:txBody>
      </p:sp>
      <p:pic>
        <p:nvPicPr>
          <p:cNvPr id="1042" name="그림 1041">
            <a:extLst>
              <a:ext uri="{FF2B5EF4-FFF2-40B4-BE49-F238E27FC236}">
                <a16:creationId xmlns:a16="http://schemas.microsoft.com/office/drawing/2014/main" id="{E868392B-A655-1DF1-2907-373B50BC2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9561" y="3255244"/>
            <a:ext cx="2686389" cy="2836326"/>
          </a:xfrm>
          <a:prstGeom prst="rect">
            <a:avLst/>
          </a:prstGeom>
        </p:spPr>
      </p:pic>
      <p:pic>
        <p:nvPicPr>
          <p:cNvPr id="1045" name="그림 1044">
            <a:extLst>
              <a:ext uri="{FF2B5EF4-FFF2-40B4-BE49-F238E27FC236}">
                <a16:creationId xmlns:a16="http://schemas.microsoft.com/office/drawing/2014/main" id="{45ADB036-EBEE-EC10-C3E4-6AAD3241FC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66221" y="1247530"/>
            <a:ext cx="1745053" cy="16467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986EB1-4ACB-698D-AF02-40980634EC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6500" y="6376773"/>
            <a:ext cx="3746682" cy="5838006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CA247C-96F3-DE9E-A533-33C3CB39E8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034" y="6376773"/>
            <a:ext cx="4762076" cy="5547886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7A4968B-CA38-27B0-EEBC-EE9193BF861C}"/>
              </a:ext>
            </a:extLst>
          </p:cNvPr>
          <p:cNvSpPr/>
          <p:nvPr/>
        </p:nvSpPr>
        <p:spPr>
          <a:xfrm>
            <a:off x="14430908" y="3915428"/>
            <a:ext cx="3391200" cy="1522800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데이터　연동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DECE79-F206-6955-B48F-22C97CDAE7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30705" y="3069634"/>
            <a:ext cx="4856644" cy="3257878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AD48C4A-6D06-C872-7FFB-E9E3FE1E4B12}"/>
              </a:ext>
            </a:extLst>
          </p:cNvPr>
          <p:cNvSpPr/>
          <p:nvPr/>
        </p:nvSpPr>
        <p:spPr>
          <a:xfrm>
            <a:off x="14431185" y="9123483"/>
            <a:ext cx="3391200" cy="1522800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en-US" sz="2400" b="1">
                <a:solidFill>
                  <a:prstClr val="white"/>
                </a:solidFill>
                <a:latin typeface="AppleSDGothicNeoM00"/>
                <a:ea typeface="AppleSDGothicNeoM00"/>
              </a:rPr>
              <a:t>정적 웹 앱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</p:txBody>
      </p:sp>
      <p:sp>
        <p:nvSpPr>
          <p:cNvPr id="11" name="TextBox 50">
            <a:extLst>
              <a:ext uri="{FF2B5EF4-FFF2-40B4-BE49-F238E27FC236}">
                <a16:creationId xmlns:a16="http://schemas.microsoft.com/office/drawing/2014/main" id="{8662FE73-4AAA-AFA6-A235-DE188734DAA3}"/>
              </a:ext>
            </a:extLst>
          </p:cNvPr>
          <p:cNvSpPr txBox="1"/>
          <p:nvPr/>
        </p:nvSpPr>
        <p:spPr>
          <a:xfrm>
            <a:off x="1003300" y="1282700"/>
            <a:ext cx="9389275" cy="1266323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/>
                <a:ea typeface="AppleSDGothicNeoB00"/>
              </a:rPr>
              <a:t>데이터 수집 및 </a:t>
            </a:r>
            <a:r>
              <a:rPr lang="ko-KR" altLang="en-US" sz="8000" err="1">
                <a:solidFill>
                  <a:srgbClr val="3866D4"/>
                </a:solidFill>
                <a:latin typeface="AppleSDGothicNeoB00"/>
                <a:ea typeface="AppleSDGothicNeoB00"/>
              </a:rPr>
              <a:t>전처리</a:t>
            </a:r>
            <a:endParaRPr kumimoji="0" lang="en" sz="8000" i="0" u="none" strike="noStrike" kern="1200" cap="none" spc="0" normalizeH="0" baseline="0" noProof="0" err="1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2" name="그림 4" descr="Picture 3">
            <a:extLst>
              <a:ext uri="{FF2B5EF4-FFF2-40B4-BE49-F238E27FC236}">
                <a16:creationId xmlns:a16="http://schemas.microsoft.com/office/drawing/2014/main" id="{12C9D6E6-94A4-DAA2-7EE7-F83D0769AF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1347" y="1283425"/>
            <a:ext cx="1551957" cy="149332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C793077-189F-85B1-45C6-AEE7DB8821F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-1947" b="26056"/>
          <a:stretch>
            <a:fillRect/>
          </a:stretch>
        </p:blipFill>
        <p:spPr>
          <a:xfrm>
            <a:off x="18531532" y="8244253"/>
            <a:ext cx="4850670" cy="4826843"/>
          </a:xfrm>
          <a:prstGeom prst="rect">
            <a:avLst/>
          </a:prstGeom>
        </p:spPr>
      </p:pic>
      <p:pic>
        <p:nvPicPr>
          <p:cNvPr id="4" name="그래픽 3" descr="Azure Static Web Apps - Training | Microsoft Learn">
            <a:extLst>
              <a:ext uri="{FF2B5EF4-FFF2-40B4-BE49-F238E27FC236}">
                <a16:creationId xmlns:a16="http://schemas.microsoft.com/office/drawing/2014/main" id="{BC808606-081C-1627-C4E3-244536B24F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068651" y="6595361"/>
            <a:ext cx="1701299" cy="161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318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AEE568-1547-C1A5-1577-A5D7263C3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3">
            <a:extLst>
              <a:ext uri="{FF2B5EF4-FFF2-40B4-BE49-F238E27FC236}">
                <a16:creationId xmlns:a16="http://schemas.microsoft.com/office/drawing/2014/main" id="{D77D8CCB-5F6D-DE39-F4CD-CB0F6F4952AB}"/>
              </a:ext>
            </a:extLst>
          </p:cNvPr>
          <p:cNvSpPr txBox="1"/>
          <p:nvPr/>
        </p:nvSpPr>
        <p:spPr>
          <a:xfrm>
            <a:off x="848732" y="1130400"/>
            <a:ext cx="12102549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  <a:defRPr/>
            </a:pPr>
            <a:r>
              <a:rPr kumimoji="0" lang="en-US" sz="800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/>
                <a:ea typeface="AppleSDGothicNeoB00"/>
              </a:rPr>
              <a:t>W</a:t>
            </a:r>
            <a:r>
              <a:rPr kumimoji="0" lang="en" sz="800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/>
                <a:ea typeface="AppleSDGothicNeoB00"/>
              </a:rPr>
              <a:t>hat is </a:t>
            </a:r>
            <a:r>
              <a:rPr lang="en" sz="8000">
                <a:solidFill>
                  <a:srgbClr val="3866D4"/>
                </a:solidFill>
                <a:latin typeface="AppleSDGothicNeoB00"/>
                <a:ea typeface="AppleSDGothicNeoB00"/>
              </a:rPr>
              <a:t>Static</a:t>
            </a:r>
            <a:r>
              <a:rPr kumimoji="0" lang="en" sz="800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/>
                <a:ea typeface="AppleSDGothicNeoB00"/>
              </a:rPr>
              <a:t> </a:t>
            </a:r>
            <a:r>
              <a:rPr lang="en" sz="8000">
                <a:solidFill>
                  <a:srgbClr val="3866D4"/>
                </a:solidFill>
                <a:latin typeface="AppleSDGothicNeoB00"/>
                <a:ea typeface="AppleSDGothicNeoB00"/>
              </a:rPr>
              <a:t>Web Apps?</a:t>
            </a:r>
            <a:endParaRPr kumimoji="0" lang="en" sz="800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B318626-C964-8BDD-0B2B-57C366EEC01B}"/>
              </a:ext>
            </a:extLst>
          </p:cNvPr>
          <p:cNvGrpSpPr/>
          <p:nvPr/>
        </p:nvGrpSpPr>
        <p:grpSpPr>
          <a:xfrm>
            <a:off x="653507" y="3658345"/>
            <a:ext cx="10869385" cy="6404428"/>
            <a:chOff x="1568213" y="4210050"/>
            <a:chExt cx="10325100" cy="5842000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026D3816-B743-2D4E-79D6-90463F3D7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8213" y="4210050"/>
              <a:ext cx="10325100" cy="5842000"/>
            </a:xfrm>
            <a:prstGeom prst="rect">
              <a:avLst/>
            </a:prstGeom>
          </p:spPr>
        </p:pic>
        <p:pic>
          <p:nvPicPr>
            <p:cNvPr id="46" name="그림 45" descr="Azure Static Web Apps 개요 다이어그램.">
              <a:extLst>
                <a:ext uri="{FF2B5EF4-FFF2-40B4-BE49-F238E27FC236}">
                  <a16:creationId xmlns:a16="http://schemas.microsoft.com/office/drawing/2014/main" id="{88F53FC1-1770-21DF-6E3F-70B7325BA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9141" y="4464050"/>
              <a:ext cx="9823243" cy="5334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" name="Picture 6">
            <a:extLst>
              <a:ext uri="{FF2B5EF4-FFF2-40B4-BE49-F238E27FC236}">
                <a16:creationId xmlns:a16="http://schemas.microsoft.com/office/drawing/2014/main" id="{B768621A-9572-7467-335D-3F5B583CFEB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2122440" y="2735300"/>
            <a:ext cx="11520000" cy="82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0" name="Picture 8">
            <a:extLst>
              <a:ext uri="{FF2B5EF4-FFF2-40B4-BE49-F238E27FC236}">
                <a16:creationId xmlns:a16="http://schemas.microsoft.com/office/drawing/2014/main" id="{46632D8C-4E4E-E99F-2C51-E804024C6A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41622" y="4508980"/>
            <a:ext cx="9084718" cy="25400"/>
          </a:xfrm>
          <a:prstGeom prst="rect">
            <a:avLst/>
          </a:prstGeom>
        </p:spPr>
      </p:pic>
      <p:sp>
        <p:nvSpPr>
          <p:cNvPr id="62" name="TextBox 15">
            <a:extLst>
              <a:ext uri="{FF2B5EF4-FFF2-40B4-BE49-F238E27FC236}">
                <a16:creationId xmlns:a16="http://schemas.microsoft.com/office/drawing/2014/main" id="{26483D33-DC23-F449-6BA4-E6DA3C777167}"/>
              </a:ext>
            </a:extLst>
          </p:cNvPr>
          <p:cNvSpPr txBox="1"/>
          <p:nvPr/>
        </p:nvSpPr>
        <p:spPr>
          <a:xfrm>
            <a:off x="12948205" y="3254580"/>
            <a:ext cx="9868469" cy="952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Azure</a:t>
            </a:r>
            <a:r>
              <a:rPr kumimoji="0" lang="ko-KR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</a:t>
            </a:r>
            <a:r>
              <a:rPr kumimoji="0" lang="en-US" altLang="ko-KR" sz="800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Static</a:t>
            </a:r>
            <a:r>
              <a:rPr kumimoji="0" lang="ko-KR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</a:t>
            </a:r>
            <a:r>
              <a:rPr kumimoji="0" lang="en-US" altLang="ko-KR" sz="800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Web</a:t>
            </a:r>
            <a:r>
              <a:rPr kumimoji="0" lang="ko-KR" altLang="en-US" sz="800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</a:t>
            </a:r>
            <a:r>
              <a:rPr kumimoji="0" lang="en-US" altLang="ko-KR" sz="800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Apps</a:t>
            </a:r>
            <a:endParaRPr kumimoji="0" lang="ko-KR" altLang="en-US" sz="8000" b="1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</p:txBody>
      </p:sp>
      <p:sp>
        <p:nvSpPr>
          <p:cNvPr id="63" name="TextBox 16">
            <a:extLst>
              <a:ext uri="{FF2B5EF4-FFF2-40B4-BE49-F238E27FC236}">
                <a16:creationId xmlns:a16="http://schemas.microsoft.com/office/drawing/2014/main" id="{5F228777-84EA-1BA5-9062-E7215E12DA55}"/>
              </a:ext>
            </a:extLst>
          </p:cNvPr>
          <p:cNvSpPr txBox="1"/>
          <p:nvPr/>
        </p:nvSpPr>
        <p:spPr>
          <a:xfrm>
            <a:off x="13344538" y="3475150"/>
            <a:ext cx="9084718" cy="840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R="0" lvl="0" algn="l" defTabSz="91440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ko-KR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서버리스 웹 호스팅</a:t>
            </a:r>
            <a:endParaRPr lang="en-US" altLang="ko-KR" sz="4000" b="1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/>
              <a:ea typeface="AppleSDGothicNeoM00"/>
            </a:endParaRP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- </a:t>
            </a:r>
            <a:r>
              <a:rPr kumimoji="0" lang="ko-KR" altLang="en-US" sz="3000" b="0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백엔드</a:t>
            </a:r>
            <a:r>
              <a:rPr kumimoji="0" lang="ko-KR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 없이 정적 파일만으로 배포 가능</a:t>
            </a:r>
            <a:endParaRPr kumimoji="0" lang="en-US" sz="3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/>
              <a:ea typeface="AppleSDGothicNeoM00"/>
            </a:endParaRP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4000" b="1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Github</a:t>
            </a:r>
            <a:r>
              <a:rPr kumimoji="0" lang="ko-KR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 연동 및 자동 배포</a:t>
            </a:r>
            <a:endParaRPr lang="en-US" altLang="ko-KR" sz="4000" b="1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/>
              <a:ea typeface="AppleSDGothicNeoM00"/>
            </a:endParaRP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- </a:t>
            </a:r>
            <a:r>
              <a:rPr kumimoji="0" lang="ko-KR" altLang="en-US" sz="3000" b="0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커밋을</a:t>
            </a:r>
            <a:r>
              <a:rPr kumimoji="0" lang="ko-KR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 자동으로 감지하여 바로 웹 사이트에 반영</a:t>
            </a:r>
            <a:endParaRPr kumimoji="0" lang="en-US" altLang="ko-KR" sz="3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/>
              <a:ea typeface="AppleSDGothicNeoM0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alibri" panose="05000000000000000000" pitchFamily="2" charset="2"/>
              <a:buChar char="-"/>
              <a:tabLst/>
              <a:defRPr/>
            </a:pPr>
            <a:endParaRPr lang="en-US" altLang="ko-KR" sz="4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R="0" lvl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간단한 </a:t>
            </a:r>
            <a:r>
              <a:rPr kumimoji="0" lang="ko-KR" altLang="en-US" sz="4000" b="1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웹앱</a:t>
            </a:r>
            <a:r>
              <a:rPr kumimoji="0" lang="ko-KR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 개발 최적</a:t>
            </a:r>
            <a:endParaRPr lang="en-US" altLang="ko-KR" sz="4000" b="1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/>
              <a:ea typeface="AppleSDGothicNeoM00"/>
            </a:endParaRPr>
          </a:p>
          <a:p>
            <a:pPr>
              <a:lnSpc>
                <a:spcPct val="116199"/>
              </a:lnSpc>
              <a:defRPr/>
            </a:pPr>
            <a:r>
              <a:rPr lang="en-US" sz="4000">
                <a:solidFill>
                  <a:srgbClr val="595959"/>
                </a:solidFill>
                <a:latin typeface="AppleSDGothicNeoM00"/>
                <a:ea typeface="AppleSDGothicNeoM00"/>
              </a:rPr>
              <a:t>- </a:t>
            </a:r>
            <a:r>
              <a:rPr kumimoji="0" lang="en-US" altLang="ko-KR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Flask, VM </a:t>
            </a:r>
            <a:r>
              <a:rPr kumimoji="0" lang="ko-KR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없이 </a:t>
            </a:r>
            <a:r>
              <a:rPr kumimoji="0" lang="ko-KR" altLang="en-US" sz="3000" b="0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프론트엔드</a:t>
            </a:r>
            <a:r>
              <a:rPr kumimoji="0" lang="ko-KR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 웹사이트 구축 가능</a:t>
            </a:r>
            <a:endParaRPr lang="en-US" altLang="ko-KR" sz="3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/>
              <a:ea typeface="AppleSDGothicNeoM0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C75046-3029-3D37-8D95-361E1C3AD790}"/>
              </a:ext>
            </a:extLst>
          </p:cNvPr>
          <p:cNvSpPr txBox="1"/>
          <p:nvPr/>
        </p:nvSpPr>
        <p:spPr>
          <a:xfrm>
            <a:off x="2248154" y="11919042"/>
            <a:ext cx="19887691" cy="105631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정적 </a:t>
            </a:r>
            <a:r>
              <a:rPr kumimoji="0" lang="ko-KR" altLang="en-US" sz="5400" b="1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웹앱은</a:t>
            </a:r>
            <a:r>
              <a:rPr kumimoji="0" lang="ko-KR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가볍고</a:t>
            </a:r>
            <a:r>
              <a:rPr kumimoji="0" lang="en-US" altLang="ko-KR" sz="5400" b="1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</a:t>
            </a:r>
            <a:r>
              <a:rPr kumimoji="0" lang="ko-KR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빠르며</a:t>
            </a:r>
            <a:r>
              <a:rPr kumimoji="0" lang="en-US" altLang="ko-KR" sz="5400" b="1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, </a:t>
            </a:r>
            <a:r>
              <a:rPr kumimoji="0" lang="ko-KR" altLang="en-US" sz="5400" b="1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서버 없이도 동작하는 웹 사이트</a:t>
            </a:r>
            <a:endParaRPr kumimoji="0" lang="en-US" altLang="ko-KR" sz="5400" b="1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2495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5C93F2-2745-28EC-F41F-0058CC0CD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78C966BA-CBC5-D7FE-B057-71312A65D93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2155715" y="2345649"/>
            <a:ext cx="11646999" cy="972000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41AEAAA-C267-FCE4-B284-2371B66A2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3817" y="3906074"/>
            <a:ext cx="5868000" cy="21453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5F2AD8C6-BB44-B27C-8DA2-CD0851EC20CD}"/>
              </a:ext>
            </a:extLst>
          </p:cNvPr>
          <p:cNvSpPr txBox="1"/>
          <p:nvPr/>
        </p:nvSpPr>
        <p:spPr>
          <a:xfrm>
            <a:off x="13036205" y="3526353"/>
            <a:ext cx="4748212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정적 </a:t>
            </a:r>
            <a:r>
              <a:rPr kumimoji="0" lang="ko-KR" altLang="en-US" sz="6000" b="1" i="0" u="none" strike="noStrike" kern="1200" cap="none" spc="0" normalizeH="0" baseline="0" noProof="0" err="1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웹앱</a:t>
            </a:r>
            <a:r>
              <a:rPr kumimoji="0" lang="ko-KR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장점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54EB9329-66FE-E939-9909-E6AED0DB8FCA}"/>
              </a:ext>
            </a:extLst>
          </p:cNvPr>
          <p:cNvSpPr txBox="1"/>
          <p:nvPr/>
        </p:nvSpPr>
        <p:spPr>
          <a:xfrm>
            <a:off x="13921440" y="4512697"/>
            <a:ext cx="8801100" cy="4406976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Github</a:t>
            </a:r>
            <a:r>
              <a:rPr kumimoji="0" lang="en-US" altLang="ko-KR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action</a:t>
            </a:r>
            <a:r>
              <a:rPr kumimoji="0" lang="ko-KR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만으로 자동으로 빌드 </a:t>
            </a:r>
            <a:r>
              <a:rPr kumimoji="0" lang="en-US" altLang="ko-KR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&amp; </a:t>
            </a:r>
            <a:r>
              <a:rPr kumimoji="0" lang="ko-KR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배포</a:t>
            </a:r>
            <a:endParaRPr kumimoji="0" lang="en-US" altLang="ko-KR" sz="3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서버리스 </a:t>
            </a:r>
            <a:r>
              <a:rPr kumimoji="0" lang="en-US" altLang="ko-KR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API </a:t>
            </a:r>
            <a:r>
              <a:rPr kumimoji="0" lang="ko-KR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연동</a:t>
            </a:r>
            <a:r>
              <a:rPr kumimoji="0" lang="en-US" altLang="ko-KR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(Azure Function)</a:t>
            </a: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무료 플랜 제공 </a:t>
            </a:r>
            <a:r>
              <a:rPr kumimoji="0" lang="en-US" altLang="ko-KR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-&gt; </a:t>
            </a:r>
            <a:r>
              <a:rPr kumimoji="0" lang="ko-KR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테스트 비용 절감</a:t>
            </a:r>
            <a:endParaRPr kumimoji="0" lang="en-US" altLang="ko-KR" sz="3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Azure </a:t>
            </a:r>
            <a:r>
              <a:rPr kumimoji="0" lang="ko-KR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클라우드  통합 개발 환경</a:t>
            </a:r>
            <a:endParaRPr kumimoji="0" lang="en-US" altLang="ko-KR" sz="3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-DB </a:t>
            </a:r>
            <a:r>
              <a:rPr kumimoji="0" lang="ko-KR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연결 없이 환경변수로 손쉽게 연동</a:t>
            </a:r>
            <a:endParaRPr kumimoji="0" lang="en-US" altLang="ko-KR" sz="3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</p:txBody>
      </p:sp>
      <p:pic>
        <p:nvPicPr>
          <p:cNvPr id="21" name="Picture 10">
            <a:extLst>
              <a:ext uri="{FF2B5EF4-FFF2-40B4-BE49-F238E27FC236}">
                <a16:creationId xmlns:a16="http://schemas.microsoft.com/office/drawing/2014/main" id="{A9E09E04-F58A-D8A9-D0E8-FAFC8DAF4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9817" y="4512697"/>
            <a:ext cx="482600" cy="482600"/>
          </a:xfrm>
          <a:prstGeom prst="rect">
            <a:avLst/>
          </a:prstGeom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ED842331-9E4C-EEC4-48F3-466C713BB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9817" y="7806737"/>
            <a:ext cx="523966" cy="523966"/>
          </a:xfrm>
          <a:prstGeom prst="rect">
            <a:avLst/>
          </a:prstGeom>
        </p:spPr>
      </p:pic>
      <p:pic>
        <p:nvPicPr>
          <p:cNvPr id="24" name="Picture 8">
            <a:extLst>
              <a:ext uri="{FF2B5EF4-FFF2-40B4-BE49-F238E27FC236}">
                <a16:creationId xmlns:a16="http://schemas.microsoft.com/office/drawing/2014/main" id="{EC028968-FD21-50C3-079C-CB0F0C2EC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9817" y="6681683"/>
            <a:ext cx="523966" cy="523966"/>
          </a:xfrm>
          <a:prstGeom prst="rect">
            <a:avLst/>
          </a:prstGeom>
        </p:spPr>
      </p:pic>
      <p:pic>
        <p:nvPicPr>
          <p:cNvPr id="25" name="Picture 8">
            <a:extLst>
              <a:ext uri="{FF2B5EF4-FFF2-40B4-BE49-F238E27FC236}">
                <a16:creationId xmlns:a16="http://schemas.microsoft.com/office/drawing/2014/main" id="{B9B611F0-DE87-5956-950E-9C19F10D1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69817" y="5576507"/>
            <a:ext cx="523966" cy="5239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EAF3C14-6181-6AB1-72AD-F594A5153862}"/>
              </a:ext>
            </a:extLst>
          </p:cNvPr>
          <p:cNvSpPr txBox="1"/>
          <p:nvPr/>
        </p:nvSpPr>
        <p:spPr>
          <a:xfrm>
            <a:off x="13036205" y="9471465"/>
            <a:ext cx="9976388" cy="223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서버 세팅 없이 </a:t>
            </a:r>
            <a:r>
              <a:rPr kumimoji="0" lang="en-US" altLang="ko-KR" sz="6000" b="1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CI/CD </a:t>
            </a:r>
            <a:r>
              <a:rPr kumimoji="0" lang="ko-KR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진행</a:t>
            </a:r>
            <a:r>
              <a:rPr kumimoji="0" lang="en-US" altLang="ko-KR" sz="6000" b="1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1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시간과 비용 모두 절약</a:t>
            </a:r>
            <a:r>
              <a:rPr kumimoji="0" lang="en-US" altLang="ko-KR" sz="6000" b="1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!!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E3DA936-B0AC-66C5-8340-44A15888CA2D}"/>
              </a:ext>
            </a:extLst>
          </p:cNvPr>
          <p:cNvGrpSpPr/>
          <p:nvPr/>
        </p:nvGrpSpPr>
        <p:grpSpPr>
          <a:xfrm>
            <a:off x="538940" y="3723653"/>
            <a:ext cx="11087099" cy="6948713"/>
            <a:chOff x="1568213" y="4210050"/>
            <a:chExt cx="10325100" cy="5842000"/>
          </a:xfrm>
        </p:grpSpPr>
        <p:pic>
          <p:nvPicPr>
            <p:cNvPr id="14" name="Picture 5">
              <a:extLst>
                <a:ext uri="{FF2B5EF4-FFF2-40B4-BE49-F238E27FC236}">
                  <a16:creationId xmlns:a16="http://schemas.microsoft.com/office/drawing/2014/main" id="{83E6D06F-F3D2-6898-04B5-73C7C9B5D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68213" y="4210050"/>
              <a:ext cx="10325100" cy="5842000"/>
            </a:xfrm>
            <a:prstGeom prst="rect">
              <a:avLst/>
            </a:prstGeom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722A939F-BF74-6858-57AD-891B3521B53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8563" y="4463450"/>
              <a:ext cx="9824400" cy="5335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43">
            <a:extLst>
              <a:ext uri="{FF2B5EF4-FFF2-40B4-BE49-F238E27FC236}">
                <a16:creationId xmlns:a16="http://schemas.microsoft.com/office/drawing/2014/main" id="{36179DE8-E3F8-375D-7953-23BD8C6AC014}"/>
              </a:ext>
            </a:extLst>
          </p:cNvPr>
          <p:cNvSpPr txBox="1"/>
          <p:nvPr/>
        </p:nvSpPr>
        <p:spPr>
          <a:xfrm>
            <a:off x="848732" y="1130400"/>
            <a:ext cx="10932142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  <a:defRPr/>
            </a:pPr>
            <a:r>
              <a:rPr kumimoji="0" lang="en" sz="800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/>
                <a:ea typeface="AppleSDGothicNeoB00"/>
              </a:rPr>
              <a:t>Why </a:t>
            </a:r>
            <a:r>
              <a:rPr lang="en" sz="8000">
                <a:solidFill>
                  <a:srgbClr val="3866D4"/>
                </a:solidFill>
                <a:latin typeface="AppleSDGothicNeoB00"/>
                <a:ea typeface="AppleSDGothicNeoB00"/>
              </a:rPr>
              <a:t>Static</a:t>
            </a:r>
            <a:r>
              <a:rPr kumimoji="0" lang="en" sz="800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/>
                <a:ea typeface="AppleSDGothicNeoB00"/>
              </a:rPr>
              <a:t> </a:t>
            </a:r>
            <a:r>
              <a:rPr lang="en" sz="8000">
                <a:solidFill>
                  <a:srgbClr val="3866D4"/>
                </a:solidFill>
                <a:latin typeface="AppleSDGothicNeoB00"/>
                <a:ea typeface="AppleSDGothicNeoB00"/>
              </a:rPr>
              <a:t>Web</a:t>
            </a:r>
            <a:r>
              <a:rPr kumimoji="0" lang="en" sz="800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/>
                <a:ea typeface="AppleSDGothicNeoB0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65521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66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C525E8-B5E7-CC2A-1D6A-C8478A8BF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3">
            <a:extLst>
              <a:ext uri="{FF2B5EF4-FFF2-40B4-BE49-F238E27FC236}">
                <a16:creationId xmlns:a16="http://schemas.microsoft.com/office/drawing/2014/main" id="{C0902021-0DC7-6E73-7C32-C50A4A416E0A}"/>
              </a:ext>
            </a:extLst>
          </p:cNvPr>
          <p:cNvSpPr txBox="1"/>
          <p:nvPr/>
        </p:nvSpPr>
        <p:spPr>
          <a:xfrm>
            <a:off x="3788539" y="5610107"/>
            <a:ext cx="15758292" cy="24957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0" b="1">
                <a:solidFill>
                  <a:srgbClr val="FFFFF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공항에서 오래 기다렸던 경험, </a:t>
            </a:r>
            <a:r>
              <a:rPr lang="ko-KR" altLang="en-US" sz="6000" b="1" err="1">
                <a:solidFill>
                  <a:srgbClr val="FFFFF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있으신가요</a:t>
            </a:r>
            <a:r>
              <a:rPr lang="ko-KR" altLang="en-US" sz="6000" b="1">
                <a:solidFill>
                  <a:srgbClr val="FFFFF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?</a:t>
            </a:r>
            <a:endParaRPr lang="en-US" altLang="ko-KR" sz="6000" b="1" err="1">
              <a:solidFill>
                <a:srgbClr val="FFFFFF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0" b="1">
                <a:solidFill>
                  <a:srgbClr val="FFFFF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예측할 수 없었던 기다림에 당황하지 않으셨나요?</a:t>
            </a:r>
          </a:p>
        </p:txBody>
      </p:sp>
    </p:spTree>
    <p:extLst>
      <p:ext uri="{BB962C8B-B14F-4D97-AF65-F5344CB8AC3E}">
        <p14:creationId xmlns:p14="http://schemas.microsoft.com/office/powerpoint/2010/main" val="3121042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8F24D1DD-1834-F0C5-BA13-DCCC59368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47" y="2567140"/>
            <a:ext cx="10599057" cy="1023361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0E039DA0-85A0-042E-D5F1-7334B0FDCBF3}"/>
              </a:ext>
            </a:extLst>
          </p:cNvPr>
          <p:cNvGrpSpPr/>
          <p:nvPr/>
        </p:nvGrpSpPr>
        <p:grpSpPr>
          <a:xfrm>
            <a:off x="940247" y="9427060"/>
            <a:ext cx="9942198" cy="2871966"/>
            <a:chOff x="1375316" y="9969500"/>
            <a:chExt cx="9597483" cy="2781300"/>
          </a:xfrm>
        </p:grpSpPr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43EBE1F6-0A21-D0E8-2F97-59863A02C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5316" y="10807700"/>
              <a:ext cx="9103443" cy="25400"/>
            </a:xfrm>
            <a:prstGeom prst="rect">
              <a:avLst/>
            </a:prstGeom>
          </p:spPr>
        </p:pic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15E852D1-D968-3C11-CD28-D78F0170B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5316" y="11925300"/>
              <a:ext cx="9103443" cy="25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678AA4-3733-360A-53E5-554DB6CE384F}"/>
                </a:ext>
              </a:extLst>
            </p:cNvPr>
            <p:cNvSpPr txBox="1"/>
            <p:nvPr/>
          </p:nvSpPr>
          <p:spPr>
            <a:xfrm>
              <a:off x="2086517" y="9969500"/>
              <a:ext cx="1659922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067" b="1" i="0" u="none" strike="noStrike" kern="1200" cap="none" spc="0" normalizeH="0" baseline="0" noProof="0">
                  <a:ln>
                    <a:noFill/>
                  </a:ln>
                  <a:solidFill>
                    <a:srgbClr val="3866D4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api</a:t>
              </a:r>
            </a:p>
          </p:txBody>
        </p: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D8F5915A-6E68-C1D5-4067-D688B6A7EAF0}"/>
                </a:ext>
              </a:extLst>
            </p:cNvPr>
            <p:cNvSpPr txBox="1"/>
            <p:nvPr/>
          </p:nvSpPr>
          <p:spPr>
            <a:xfrm>
              <a:off x="2086517" y="11087100"/>
              <a:ext cx="1659922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067" b="1" i="0" u="none" strike="noStrike" kern="1200" cap="none" spc="0" normalizeH="0" baseline="0" noProof="0">
                  <a:ln>
                    <a:noFill/>
                  </a:ln>
                  <a:solidFill>
                    <a:srgbClr val="3866D4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fronted</a:t>
              </a: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0A863E27-6C47-CA27-F7FD-B2A426AC00C8}"/>
                </a:ext>
              </a:extLst>
            </p:cNvPr>
            <p:cNvSpPr txBox="1"/>
            <p:nvPr/>
          </p:nvSpPr>
          <p:spPr>
            <a:xfrm>
              <a:off x="2086517" y="12204700"/>
              <a:ext cx="1659922" cy="5461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" sz="3067" b="1" i="0" u="none" strike="noStrike" kern="1200" cap="none" spc="0" normalizeH="0" baseline="0" noProof="0">
                  <a:ln>
                    <a:noFill/>
                  </a:ln>
                  <a:solidFill>
                    <a:srgbClr val="3866D4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js</a:t>
              </a: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ADE3A1F2-74AE-E17F-5B81-86B41593D2E6}"/>
                </a:ext>
              </a:extLst>
            </p:cNvPr>
            <p:cNvSpPr txBox="1"/>
            <p:nvPr/>
          </p:nvSpPr>
          <p:spPr>
            <a:xfrm>
              <a:off x="3864516" y="10020300"/>
              <a:ext cx="5991297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>
                <a:lnSpc>
                  <a:spcPct val="116199"/>
                </a:lnSpc>
                <a:defRPr/>
              </a:pPr>
              <a:r>
                <a:rPr lang="ko-KR" altLang="en-US" sz="2800">
                  <a:solidFill>
                    <a:srgbClr val="595959"/>
                  </a:solidFill>
                  <a:latin typeface="AppleSDGothicNeoM00"/>
                  <a:ea typeface="AppleSDGothicNeoM00"/>
                </a:rPr>
                <a:t>정적 웹 앱의</a:t>
              </a:r>
              <a:r>
                <a: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ppleSDGothicNeoM00"/>
                  <a:ea typeface="AppleSDGothicNeoM00"/>
                </a:rPr>
                <a:t> 서버리스 </a:t>
              </a:r>
              <a:r>
                <a:rPr kumimoji="0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ppleSDGothicNeoM00"/>
                  <a:ea typeface="AppleSDGothicNeoM00"/>
                </a:rPr>
                <a:t>API </a:t>
              </a:r>
              <a:r>
                <a: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ppleSDGothicNeoM00"/>
                  <a:ea typeface="AppleSDGothicNeoM00"/>
                </a:rPr>
                <a:t>함수들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endParaRP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740D8EFE-0536-51B1-23C5-8484F862D91A}"/>
                </a:ext>
              </a:extLst>
            </p:cNvPr>
            <p:cNvSpPr txBox="1"/>
            <p:nvPr/>
          </p:nvSpPr>
          <p:spPr>
            <a:xfrm>
              <a:off x="3864516" y="11137900"/>
              <a:ext cx="5991297" cy="4953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실제 </a:t>
              </a:r>
              <a:r>
                <a:rPr kumimoji="0" lang="en-US" altLang="ko-KR" sz="28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HTML </a:t>
              </a:r>
              <a:r>
                <a: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웹페이지와 리소스들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endParaRPr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C12B92F0-0892-EA8B-28BE-25078F3C5C62}"/>
                </a:ext>
              </a:extLst>
            </p:cNvPr>
            <p:cNvSpPr txBox="1"/>
            <p:nvPr/>
          </p:nvSpPr>
          <p:spPr>
            <a:xfrm>
              <a:off x="3864515" y="12204700"/>
              <a:ext cx="7108284" cy="5334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1200" cap="none" spc="0" normalizeH="0" baseline="0" noProof="0" err="1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프론트엔드</a:t>
              </a:r>
              <a:r>
                <a:rPr kumimoji="0" lang="ko-KR" altLang="en-US" sz="2800" b="0" i="0" u="none" strike="noStrike" kern="1200" cap="none" spc="0" normalizeH="0" baseline="0" noProof="0">
                  <a:ln>
                    <a:noFill/>
                  </a:ln>
                  <a:solidFill>
                    <a:srgbClr val="595959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 동작을 위한 자바 스크립트 로직 </a:t>
              </a:r>
              <a:endPara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endParaRPr>
            </a:p>
          </p:txBody>
        </p:sp>
        <p:pic>
          <p:nvPicPr>
            <p:cNvPr id="1028" name="Picture 4" descr="HTML - 위키백과, 우리 모두의 백과사전">
              <a:extLst>
                <a:ext uri="{FF2B5EF4-FFF2-40B4-BE49-F238E27FC236}">
                  <a16:creationId xmlns:a16="http://schemas.microsoft.com/office/drawing/2014/main" id="{BBF9C0A0-59E0-C766-2197-C391B8261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0438" y="11151550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자바스크립트 엔진 - 위키백과, 우리 모두의 백과사전">
              <a:extLst>
                <a:ext uri="{FF2B5EF4-FFF2-40B4-BE49-F238E27FC236}">
                  <a16:creationId xmlns:a16="http://schemas.microsoft.com/office/drawing/2014/main" id="{E6947EDA-252A-4890-4D74-CA1DAF1862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0438" y="12237400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Api - 무료 ui개 아이콘">
              <a:extLst>
                <a:ext uri="{FF2B5EF4-FFF2-40B4-BE49-F238E27FC236}">
                  <a16:creationId xmlns:a16="http://schemas.microsoft.com/office/drawing/2014/main" id="{3475CF47-DA79-7FD2-2609-14BE380036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0438" y="10037937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1536" y="2896602"/>
            <a:ext cx="7447721" cy="9647657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34" name="TextBox 35">
            <a:extLst>
              <a:ext uri="{FF2B5EF4-FFF2-40B4-BE49-F238E27FC236}">
                <a16:creationId xmlns:a16="http://schemas.microsoft.com/office/drawing/2014/main" id="{70094B11-1244-F1D6-06DE-BCDC8D09E1CF}"/>
              </a:ext>
            </a:extLst>
          </p:cNvPr>
          <p:cNvSpPr txBox="1"/>
          <p:nvPr/>
        </p:nvSpPr>
        <p:spPr>
          <a:xfrm>
            <a:off x="19183476" y="3253134"/>
            <a:ext cx="3915698" cy="72248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메인 페이지</a:t>
            </a:r>
          </a:p>
        </p:txBody>
      </p:sp>
      <p:pic>
        <p:nvPicPr>
          <p:cNvPr id="35" name="Picture 21">
            <a:extLst>
              <a:ext uri="{FF2B5EF4-FFF2-40B4-BE49-F238E27FC236}">
                <a16:creationId xmlns:a16="http://schemas.microsoft.com/office/drawing/2014/main" id="{D8209665-575B-ACA3-AD41-62D37F5F07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33232" y="3977538"/>
            <a:ext cx="5569901" cy="26759"/>
          </a:xfrm>
          <a:prstGeom prst="rect">
            <a:avLst/>
          </a:prstGeom>
        </p:spPr>
      </p:pic>
      <p:pic>
        <p:nvPicPr>
          <p:cNvPr id="36" name="Picture 1">
            <a:extLst>
              <a:ext uri="{FF2B5EF4-FFF2-40B4-BE49-F238E27FC236}">
                <a16:creationId xmlns:a16="http://schemas.microsoft.com/office/drawing/2014/main" id="{1B2C127B-6188-FAA5-E96A-2D4A6A3D43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11932" y="4185401"/>
            <a:ext cx="5563479" cy="7759823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CCE265E3-8CA4-5871-98E3-022F44EAD3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88814" y="3180432"/>
            <a:ext cx="2342821" cy="691367"/>
          </a:xfrm>
          <a:prstGeom prst="rect">
            <a:avLst/>
          </a:prstGeom>
        </p:spPr>
      </p:pic>
      <p:sp>
        <p:nvSpPr>
          <p:cNvPr id="4" name="TextBox 43">
            <a:extLst>
              <a:ext uri="{FF2B5EF4-FFF2-40B4-BE49-F238E27FC236}">
                <a16:creationId xmlns:a16="http://schemas.microsoft.com/office/drawing/2014/main" id="{1CE77DE4-0C33-113C-26B9-B175A6C5D647}"/>
              </a:ext>
            </a:extLst>
          </p:cNvPr>
          <p:cNvSpPr txBox="1"/>
          <p:nvPr/>
        </p:nvSpPr>
        <p:spPr>
          <a:xfrm>
            <a:off x="848732" y="1130400"/>
            <a:ext cx="6085468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How we use?</a:t>
            </a:r>
            <a:endParaRPr kumimoji="0" lang="en" sz="800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4" name="Arrow: Right 25">
            <a:extLst>
              <a:ext uri="{FF2B5EF4-FFF2-40B4-BE49-F238E27FC236}">
                <a16:creationId xmlns:a16="http://schemas.microsoft.com/office/drawing/2014/main" id="{449313AD-6F4C-121C-76BE-7E2A07185249}"/>
              </a:ext>
            </a:extLst>
          </p:cNvPr>
          <p:cNvSpPr/>
          <p:nvPr/>
        </p:nvSpPr>
        <p:spPr>
          <a:xfrm>
            <a:off x="12992193" y="6876067"/>
            <a:ext cx="1970364" cy="1343720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57A687F-9A16-67FD-58B8-CD8F8AC2AC46}"/>
              </a:ext>
            </a:extLst>
          </p:cNvPr>
          <p:cNvGrpSpPr/>
          <p:nvPr/>
        </p:nvGrpSpPr>
        <p:grpSpPr>
          <a:xfrm>
            <a:off x="2132132" y="3932719"/>
            <a:ext cx="6405394" cy="5203849"/>
            <a:chOff x="3429000" y="1470811"/>
            <a:chExt cx="6884994" cy="8338824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E576F86D-A9AE-DBCE-3BE2-79A2A88D7EF1}"/>
                </a:ext>
              </a:extLst>
            </p:cNvPr>
            <p:cNvSpPr/>
            <p:nvPr/>
          </p:nvSpPr>
          <p:spPr>
            <a:xfrm>
              <a:off x="3429000" y="2198814"/>
              <a:ext cx="1989034" cy="613064"/>
            </a:xfrm>
            <a:prstGeom prst="roundRect">
              <a:avLst/>
            </a:prstGeom>
            <a:solidFill>
              <a:srgbClr val="14386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Team2-web app</a:t>
              </a:r>
              <a:endParaRPr kumimoji="0" lang="ko-KR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endParaRPr>
            </a:p>
          </p:txBody>
        </p:sp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7752743-BA69-FCAE-3E1E-8B47BBAB4C24}"/>
                </a:ext>
              </a:extLst>
            </p:cNvPr>
            <p:cNvSpPr/>
            <p:nvPr/>
          </p:nvSpPr>
          <p:spPr>
            <a:xfrm>
              <a:off x="5694841" y="2198814"/>
              <a:ext cx="1989034" cy="613064"/>
            </a:xfrm>
            <a:prstGeom prst="roundRect">
              <a:avLst/>
            </a:prstGeom>
            <a:solidFill>
              <a:srgbClr val="FFD9B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api</a:t>
              </a:r>
              <a:endParaRPr kumimoji="0" lang="ko-KR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AE97A1FD-6E50-6183-7782-624AC9E5001D}"/>
                </a:ext>
              </a:extLst>
            </p:cNvPr>
            <p:cNvSpPr/>
            <p:nvPr/>
          </p:nvSpPr>
          <p:spPr>
            <a:xfrm>
              <a:off x="5694841" y="4142039"/>
              <a:ext cx="1989034" cy="613064"/>
            </a:xfrm>
            <a:prstGeom prst="roundRect">
              <a:avLst/>
            </a:prstGeom>
            <a:solidFill>
              <a:srgbClr val="EBF7A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fronted</a:t>
              </a:r>
              <a:endParaRPr kumimoji="0" lang="ko-KR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6A4314F1-89C2-9FA9-F81F-D9BA037E7462}"/>
                </a:ext>
              </a:extLst>
            </p:cNvPr>
            <p:cNvSpPr/>
            <p:nvPr/>
          </p:nvSpPr>
          <p:spPr>
            <a:xfrm>
              <a:off x="5721345" y="7569815"/>
              <a:ext cx="1989034" cy="6130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js</a:t>
              </a:r>
              <a:endParaRPr kumimoji="0" lang="ko-KR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A83D33E-A40D-BE3D-AA7E-E3C723A3AB64}"/>
                </a:ext>
              </a:extLst>
            </p:cNvPr>
            <p:cNvCxnSpPr>
              <a:cxnSpLocks/>
              <a:stCxn id="28" idx="3"/>
              <a:endCxn id="29" idx="1"/>
            </p:cNvCxnSpPr>
            <p:nvPr/>
          </p:nvCxnSpPr>
          <p:spPr>
            <a:xfrm>
              <a:off x="5418034" y="2505346"/>
              <a:ext cx="27680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A63D185C-3ABB-BD02-9F59-F6CA1A1A21A8}"/>
                </a:ext>
              </a:extLst>
            </p:cNvPr>
            <p:cNvCxnSpPr>
              <a:cxnSpLocks/>
              <a:endCxn id="30" idx="1"/>
            </p:cNvCxnSpPr>
            <p:nvPr/>
          </p:nvCxnSpPr>
          <p:spPr>
            <a:xfrm>
              <a:off x="5511654" y="4448571"/>
              <a:ext cx="1831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633D0EC6-566D-62E1-042F-CD015AF3D5AC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>
              <a:off x="5542463" y="7876347"/>
              <a:ext cx="178882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08928F74-4A3A-7B28-4AC3-E172BE8F20C2}"/>
                </a:ext>
              </a:extLst>
            </p:cNvPr>
            <p:cNvCxnSpPr>
              <a:cxnSpLocks/>
            </p:cNvCxnSpPr>
            <p:nvPr/>
          </p:nvCxnSpPr>
          <p:spPr>
            <a:xfrm>
              <a:off x="5515959" y="2505346"/>
              <a:ext cx="40478" cy="537100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16FCBF23-0A7C-3A33-BCE4-155E36288AC0}"/>
                </a:ext>
              </a:extLst>
            </p:cNvPr>
            <p:cNvCxnSpPr>
              <a:cxnSpLocks/>
            </p:cNvCxnSpPr>
            <p:nvPr/>
          </p:nvCxnSpPr>
          <p:spPr>
            <a:xfrm>
              <a:off x="7683875" y="2510472"/>
              <a:ext cx="27680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9DCF86B5-246B-0EED-929B-A25229F7C4F0}"/>
                </a:ext>
              </a:extLst>
            </p:cNvPr>
            <p:cNvCxnSpPr>
              <a:cxnSpLocks/>
            </p:cNvCxnSpPr>
            <p:nvPr/>
          </p:nvCxnSpPr>
          <p:spPr>
            <a:xfrm>
              <a:off x="7683875" y="4448571"/>
              <a:ext cx="27680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E6B3B0D9-8EF5-1FE9-4003-61D795C31C1B}"/>
                </a:ext>
              </a:extLst>
            </p:cNvPr>
            <p:cNvCxnSpPr>
              <a:cxnSpLocks/>
            </p:cNvCxnSpPr>
            <p:nvPr/>
          </p:nvCxnSpPr>
          <p:spPr>
            <a:xfrm>
              <a:off x="7710379" y="7876347"/>
              <a:ext cx="27680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0D10CB4F-99A4-CCED-72D1-21E14962A6E7}"/>
                </a:ext>
              </a:extLst>
            </p:cNvPr>
            <p:cNvSpPr/>
            <p:nvPr/>
          </p:nvSpPr>
          <p:spPr>
            <a:xfrm>
              <a:off x="8265127" y="1470811"/>
              <a:ext cx="2004882" cy="613064"/>
            </a:xfrm>
            <a:prstGeom prst="roundRect">
              <a:avLst/>
            </a:prstGeom>
            <a:solidFill>
              <a:srgbClr val="FFD9B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500" b="1" err="1">
                  <a:solidFill>
                    <a:prstClr val="black"/>
                  </a:solidFill>
                  <a:latin typeface="AppleSDGothicNeoM00"/>
                  <a:ea typeface="AppleSDGothicNeoM00"/>
                </a:rPr>
                <a:t>chat</a:t>
              </a:r>
              <a:r>
                <a:rPr kumimoji="0" lang="en-US" altLang="ko-KR" sz="1500" b="1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pleSDGothicNeoM00"/>
                  <a:ea typeface="AppleSDGothicNeoM00"/>
                </a:rPr>
                <a:t>_rag</a:t>
              </a:r>
              <a:endParaRPr kumimoji="0" lang="ko-KR" altLang="en-US" sz="15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/>
                <a:ea typeface="AppleSDGothicNeoM00"/>
              </a:endParaRPr>
            </a:p>
          </p:txBody>
        </p:sp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B83DC396-4124-AC15-1FAE-786B47BD3213}"/>
                </a:ext>
              </a:extLst>
            </p:cNvPr>
            <p:cNvSpPr/>
            <p:nvPr/>
          </p:nvSpPr>
          <p:spPr>
            <a:xfrm>
              <a:off x="8269157" y="2222393"/>
              <a:ext cx="1989034" cy="613064"/>
            </a:xfrm>
            <a:prstGeom prst="roundRect">
              <a:avLst/>
            </a:prstGeom>
            <a:solidFill>
              <a:srgbClr val="FFD9B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navigation</a:t>
              </a:r>
              <a:endParaRPr kumimoji="0" lang="ko-KR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endParaRP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E44289ED-A2FB-E24E-C41D-A3BCD6CDC094}"/>
                </a:ext>
              </a:extLst>
            </p:cNvPr>
            <p:cNvSpPr/>
            <p:nvPr/>
          </p:nvSpPr>
          <p:spPr>
            <a:xfrm>
              <a:off x="8268440" y="3046689"/>
              <a:ext cx="1989034" cy="613064"/>
            </a:xfrm>
            <a:prstGeom prst="roundRect">
              <a:avLst/>
            </a:prstGeom>
            <a:solidFill>
              <a:srgbClr val="FFD9B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notification</a:t>
              </a:r>
              <a:endParaRPr kumimoji="0" lang="ko-KR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endParaRPr>
            </a:p>
          </p:txBody>
        </p: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D4874134-5AE2-8CEC-E5F5-4211F72CE0C2}"/>
                </a:ext>
              </a:extLst>
            </p:cNvPr>
            <p:cNvCxnSpPr>
              <a:cxnSpLocks/>
            </p:cNvCxnSpPr>
            <p:nvPr/>
          </p:nvCxnSpPr>
          <p:spPr>
            <a:xfrm>
              <a:off x="7960683" y="1777343"/>
              <a:ext cx="0" cy="16045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3E176AA6-2A77-7561-CB79-33ECACFF00D5}"/>
                </a:ext>
              </a:extLst>
            </p:cNvPr>
            <p:cNvCxnSpPr>
              <a:cxnSpLocks/>
            </p:cNvCxnSpPr>
            <p:nvPr/>
          </p:nvCxnSpPr>
          <p:spPr>
            <a:xfrm>
              <a:off x="7956378" y="3381878"/>
              <a:ext cx="27680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73A9A2EA-93AE-C49C-E4EB-80B63B041558}"/>
                </a:ext>
              </a:extLst>
            </p:cNvPr>
            <p:cNvCxnSpPr>
              <a:cxnSpLocks/>
            </p:cNvCxnSpPr>
            <p:nvPr/>
          </p:nvCxnSpPr>
          <p:spPr>
            <a:xfrm>
              <a:off x="7971638" y="2501023"/>
              <a:ext cx="27680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1D8B0E86-11CD-0BC0-70F2-5014F34C7C79}"/>
                </a:ext>
              </a:extLst>
            </p:cNvPr>
            <p:cNvCxnSpPr>
              <a:cxnSpLocks/>
            </p:cNvCxnSpPr>
            <p:nvPr/>
          </p:nvCxnSpPr>
          <p:spPr>
            <a:xfrm>
              <a:off x="7956378" y="1777343"/>
              <a:ext cx="27680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21C9EE3A-CAF6-2A25-BED1-BE04E2AF610A}"/>
                </a:ext>
              </a:extLst>
            </p:cNvPr>
            <p:cNvCxnSpPr>
              <a:cxnSpLocks/>
            </p:cNvCxnSpPr>
            <p:nvPr/>
          </p:nvCxnSpPr>
          <p:spPr>
            <a:xfrm>
              <a:off x="7960682" y="4451038"/>
              <a:ext cx="27680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409BB08E-6DEF-F610-0FE1-D8003983664A}"/>
                </a:ext>
              </a:extLst>
            </p:cNvPr>
            <p:cNvCxnSpPr>
              <a:cxnSpLocks/>
            </p:cNvCxnSpPr>
            <p:nvPr/>
          </p:nvCxnSpPr>
          <p:spPr>
            <a:xfrm>
              <a:off x="7956378" y="5181600"/>
              <a:ext cx="27680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:a16="http://schemas.microsoft.com/office/drawing/2014/main" id="{12C9B5DB-7109-71CB-62C0-F565E6AC19E1}"/>
                </a:ext>
              </a:extLst>
            </p:cNvPr>
            <p:cNvCxnSpPr>
              <a:cxnSpLocks/>
            </p:cNvCxnSpPr>
            <p:nvPr/>
          </p:nvCxnSpPr>
          <p:spPr>
            <a:xfrm>
              <a:off x="7960682" y="4448571"/>
              <a:ext cx="0" cy="218186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623D3B48-1F4C-B452-6653-12341F113B40}"/>
                </a:ext>
              </a:extLst>
            </p:cNvPr>
            <p:cNvCxnSpPr>
              <a:cxnSpLocks/>
            </p:cNvCxnSpPr>
            <p:nvPr/>
          </p:nvCxnSpPr>
          <p:spPr>
            <a:xfrm>
              <a:off x="7956378" y="5911561"/>
              <a:ext cx="27680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BC3B6B40-3E02-48D7-AB88-414CF34AC571}"/>
                </a:ext>
              </a:extLst>
            </p:cNvPr>
            <p:cNvCxnSpPr>
              <a:cxnSpLocks/>
            </p:cNvCxnSpPr>
            <p:nvPr/>
          </p:nvCxnSpPr>
          <p:spPr>
            <a:xfrm>
              <a:off x="7960682" y="6630433"/>
              <a:ext cx="27680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FB65932B-E816-A365-07ED-845A568CE24A}"/>
                </a:ext>
              </a:extLst>
            </p:cNvPr>
            <p:cNvSpPr/>
            <p:nvPr/>
          </p:nvSpPr>
          <p:spPr>
            <a:xfrm>
              <a:off x="8268297" y="4197201"/>
              <a:ext cx="1989034" cy="613064"/>
            </a:xfrm>
            <a:prstGeom prst="roundRect">
              <a:avLst/>
            </a:prstGeom>
            <a:solidFill>
              <a:srgbClr val="EBF7A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Index</a:t>
              </a:r>
              <a:endParaRPr kumimoji="0" lang="ko-KR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7D73D4B6-CBC5-2733-D55F-D8B82EDAD639}"/>
                </a:ext>
              </a:extLst>
            </p:cNvPr>
            <p:cNvSpPr/>
            <p:nvPr/>
          </p:nvSpPr>
          <p:spPr>
            <a:xfrm>
              <a:off x="8265127" y="4948783"/>
              <a:ext cx="1989034" cy="613064"/>
            </a:xfrm>
            <a:prstGeom prst="roundRect">
              <a:avLst/>
            </a:prstGeom>
            <a:solidFill>
              <a:srgbClr val="EBF7A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chatbot</a:t>
              </a:r>
              <a:endParaRPr kumimoji="0" lang="ko-KR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C8490FAE-16C0-2363-F1CE-1ED7FFBFB62B}"/>
                </a:ext>
              </a:extLst>
            </p:cNvPr>
            <p:cNvSpPr/>
            <p:nvPr/>
          </p:nvSpPr>
          <p:spPr>
            <a:xfrm>
              <a:off x="8265127" y="5690426"/>
              <a:ext cx="1989034" cy="613064"/>
            </a:xfrm>
            <a:prstGeom prst="roundRect">
              <a:avLst/>
            </a:prstGeom>
            <a:solidFill>
              <a:srgbClr val="EBF7A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delay</a:t>
              </a:r>
              <a:endParaRPr kumimoji="0" lang="ko-KR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5D22EA41-7387-9ADB-C34E-482D02969A7E}"/>
                </a:ext>
              </a:extLst>
            </p:cNvPr>
            <p:cNvSpPr/>
            <p:nvPr/>
          </p:nvSpPr>
          <p:spPr>
            <a:xfrm>
              <a:off x="8280975" y="6425792"/>
              <a:ext cx="1989034" cy="613064"/>
            </a:xfrm>
            <a:prstGeom prst="roundRect">
              <a:avLst/>
            </a:prstGeom>
            <a:solidFill>
              <a:srgbClr val="EBF7A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notification</a:t>
              </a:r>
              <a:endParaRPr kumimoji="0" lang="ko-KR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endParaRPr>
            </a:p>
          </p:txBody>
        </p:sp>
        <p:cxnSp>
          <p:nvCxnSpPr>
            <p:cNvPr id="1024" name="직선 연결선 1023">
              <a:extLst>
                <a:ext uri="{FF2B5EF4-FFF2-40B4-BE49-F238E27FC236}">
                  <a16:creationId xmlns:a16="http://schemas.microsoft.com/office/drawing/2014/main" id="{593F78E6-3419-9803-D691-6B4304120240}"/>
                </a:ext>
              </a:extLst>
            </p:cNvPr>
            <p:cNvCxnSpPr>
              <a:cxnSpLocks/>
            </p:cNvCxnSpPr>
            <p:nvPr/>
          </p:nvCxnSpPr>
          <p:spPr>
            <a:xfrm>
              <a:off x="8000894" y="7876347"/>
              <a:ext cx="21973" cy="172485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" name="직선 연결선 1024">
              <a:extLst>
                <a:ext uri="{FF2B5EF4-FFF2-40B4-BE49-F238E27FC236}">
                  <a16:creationId xmlns:a16="http://schemas.microsoft.com/office/drawing/2014/main" id="{41914DF8-4279-846A-374D-4D3544F03DB8}"/>
                </a:ext>
              </a:extLst>
            </p:cNvPr>
            <p:cNvCxnSpPr>
              <a:cxnSpLocks/>
            </p:cNvCxnSpPr>
            <p:nvPr/>
          </p:nvCxnSpPr>
          <p:spPr>
            <a:xfrm>
              <a:off x="8004168" y="7876347"/>
              <a:ext cx="27680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6" name="직선 연결선 1025">
              <a:extLst>
                <a:ext uri="{FF2B5EF4-FFF2-40B4-BE49-F238E27FC236}">
                  <a16:creationId xmlns:a16="http://schemas.microsoft.com/office/drawing/2014/main" id="{C02B0FE2-067D-E038-7908-613EB261D54E}"/>
                </a:ext>
              </a:extLst>
            </p:cNvPr>
            <p:cNvCxnSpPr>
              <a:cxnSpLocks/>
            </p:cNvCxnSpPr>
            <p:nvPr/>
          </p:nvCxnSpPr>
          <p:spPr>
            <a:xfrm>
              <a:off x="7988320" y="8726661"/>
              <a:ext cx="27680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7" name="직선 연결선 1026">
              <a:extLst>
                <a:ext uri="{FF2B5EF4-FFF2-40B4-BE49-F238E27FC236}">
                  <a16:creationId xmlns:a16="http://schemas.microsoft.com/office/drawing/2014/main" id="{4BAEBE8E-B5D8-81B4-050E-7B1DAC5D1159}"/>
                </a:ext>
              </a:extLst>
            </p:cNvPr>
            <p:cNvCxnSpPr>
              <a:cxnSpLocks/>
            </p:cNvCxnSpPr>
            <p:nvPr/>
          </p:nvCxnSpPr>
          <p:spPr>
            <a:xfrm>
              <a:off x="8022867" y="9601200"/>
              <a:ext cx="27680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9" name="사각형: 둥근 모서리 1028">
              <a:extLst>
                <a:ext uri="{FF2B5EF4-FFF2-40B4-BE49-F238E27FC236}">
                  <a16:creationId xmlns:a16="http://schemas.microsoft.com/office/drawing/2014/main" id="{438DDB35-9C75-50B1-AB62-865A033A9A62}"/>
                </a:ext>
              </a:extLst>
            </p:cNvPr>
            <p:cNvSpPr/>
            <p:nvPr/>
          </p:nvSpPr>
          <p:spPr>
            <a:xfrm>
              <a:off x="8284249" y="7596269"/>
              <a:ext cx="1989034" cy="6130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1200" cap="none" spc="0" normalizeH="0" baseline="0" noProof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facilites</a:t>
              </a:r>
              <a:endParaRPr kumimoji="0" lang="ko-KR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endParaRPr>
            </a:p>
          </p:txBody>
        </p:sp>
        <p:sp>
          <p:nvSpPr>
            <p:cNvPr id="1031" name="사각형: 둥근 모서리 1030">
              <a:extLst>
                <a:ext uri="{FF2B5EF4-FFF2-40B4-BE49-F238E27FC236}">
                  <a16:creationId xmlns:a16="http://schemas.microsoft.com/office/drawing/2014/main" id="{1D7E5E76-6B1F-91CE-75A8-8F3222A3D082}"/>
                </a:ext>
              </a:extLst>
            </p:cNvPr>
            <p:cNvSpPr/>
            <p:nvPr/>
          </p:nvSpPr>
          <p:spPr>
            <a:xfrm>
              <a:off x="8299674" y="8420129"/>
              <a:ext cx="1989034" cy="6130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navigation</a:t>
              </a:r>
              <a:endParaRPr kumimoji="0" lang="ko-KR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endParaRPr>
            </a:p>
          </p:txBody>
        </p:sp>
        <p:sp>
          <p:nvSpPr>
            <p:cNvPr id="1033" name="사각형: 둥근 모서리 1032">
              <a:extLst>
                <a:ext uri="{FF2B5EF4-FFF2-40B4-BE49-F238E27FC236}">
                  <a16:creationId xmlns:a16="http://schemas.microsoft.com/office/drawing/2014/main" id="{B17D75FA-7D2E-93E5-FE82-C49F4E1FE866}"/>
                </a:ext>
              </a:extLst>
            </p:cNvPr>
            <p:cNvSpPr/>
            <p:nvPr/>
          </p:nvSpPr>
          <p:spPr>
            <a:xfrm>
              <a:off x="8324960" y="9196571"/>
              <a:ext cx="1989034" cy="6130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5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+mn-cs"/>
                </a:rPr>
                <a:t>translation</a:t>
              </a:r>
              <a:endParaRPr kumimoji="0" lang="ko-KR" altLang="en-US" sz="15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endParaRPr>
            </a:p>
          </p:txBody>
        </p:sp>
      </p:grpSp>
      <p:sp>
        <p:nvSpPr>
          <p:cNvPr id="1039" name="TextBox 14">
            <a:extLst>
              <a:ext uri="{FF2B5EF4-FFF2-40B4-BE49-F238E27FC236}">
                <a16:creationId xmlns:a16="http://schemas.microsoft.com/office/drawing/2014/main" id="{3C0C83BA-61DD-2178-2AA8-F5639259FFA2}"/>
              </a:ext>
            </a:extLst>
          </p:cNvPr>
          <p:cNvSpPr txBox="1"/>
          <p:nvPr/>
        </p:nvSpPr>
        <p:spPr>
          <a:xfrm>
            <a:off x="1039448" y="3006772"/>
            <a:ext cx="5736476" cy="8049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  <a:defRPr/>
            </a:pPr>
            <a:r>
              <a:rPr kumimoji="0" lang="en-US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/>
                <a:ea typeface="AppleSDGothicNeoM00"/>
              </a:rPr>
              <a:t>Static </a:t>
            </a:r>
            <a:r>
              <a:rPr lang="en-US" sz="3850" b="1">
                <a:solidFill>
                  <a:srgbClr val="3866D4"/>
                </a:solidFill>
                <a:latin typeface="AppleSDGothicNeoM00"/>
                <a:ea typeface="AppleSDGothicNeoM00"/>
              </a:rPr>
              <a:t>Web Apps</a:t>
            </a:r>
            <a:r>
              <a:rPr kumimoji="0" lang="en-US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/>
                <a:ea typeface="AppleSDGothicNeoM00"/>
              </a:rPr>
              <a:t> </a:t>
            </a:r>
            <a:r>
              <a:rPr kumimoji="0" lang="ko-KR" altLang="en-US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/>
                <a:ea typeface="AppleSDGothicNeoM00"/>
              </a:rPr>
              <a:t>구조도</a:t>
            </a:r>
            <a:endParaRPr kumimoji="0" lang="en" sz="3850" b="1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M00"/>
              <a:ea typeface="AppleSDGothicNeoM00"/>
            </a:endParaRP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2F3D4150-470B-3280-E55E-BD130075986A}"/>
              </a:ext>
            </a:extLst>
          </p:cNvPr>
          <p:cNvSpPr txBox="1"/>
          <p:nvPr/>
        </p:nvSpPr>
        <p:spPr>
          <a:xfrm>
            <a:off x="10891845" y="5387279"/>
            <a:ext cx="5680262" cy="14957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/>
                <a:ea typeface="AppleSDGothicNeoM00"/>
              </a:rPr>
              <a:t>HTML, JS, API</a:t>
            </a:r>
            <a:r>
              <a:rPr kumimoji="0" lang="ko-KR" altLang="en-US" sz="3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/>
                <a:ea typeface="AppleSDGothicNeoM00"/>
              </a:rPr>
              <a:t>만으로</a:t>
            </a:r>
            <a:endParaRPr lang="en-US" altLang="ko-KR" sz="3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/>
              <a:ea typeface="AppleSDGothicNeoM00"/>
            </a:endParaRPr>
          </a:p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9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/>
                <a:ea typeface="AppleSDGothicNeoM00"/>
              </a:rPr>
              <a:t>간단하게 서비스 배포 가능</a:t>
            </a:r>
            <a:endParaRPr lang="en-US" altLang="ko-KR" sz="39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/>
              <a:ea typeface="AppleSDGothicNeoM0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735217" y="1130400"/>
            <a:ext cx="51689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defRPr/>
            </a:pPr>
            <a:r>
              <a:rPr kumimoji="0" lang="ko-KR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/>
                <a:ea typeface="AppleSDGothicNeoB00"/>
              </a:rPr>
              <a:t>데이터</a:t>
            </a:r>
            <a:r>
              <a:rPr kumimoji="0" lang="ko-KR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/>
                <a:ea typeface="AppleSDGothicNeoB00"/>
              </a:rPr>
              <a:t> </a:t>
            </a:r>
            <a:r>
              <a:rPr kumimoji="0" lang="ko-KR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/>
                <a:ea typeface="AppleSDGothicNeoB00"/>
              </a:rPr>
              <a:t>처리</a:t>
            </a:r>
            <a:endParaRPr lang="en-US" altLang="ko-KR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784600"/>
            <a:ext cx="23253700" cy="796290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7" name="그림 6" descr="Picture 2">
            <a:extLst>
              <a:ext uri="{FF2B5EF4-FFF2-40B4-BE49-F238E27FC236}">
                <a16:creationId xmlns:a16="http://schemas.microsoft.com/office/drawing/2014/main" id="{0F671B44-4FC9-BCA8-0CAD-BA89F9527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84" y="1062000"/>
            <a:ext cx="1847727" cy="172823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2755900"/>
            <a:ext cx="8864600" cy="1035050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0" y="2755900"/>
            <a:ext cx="14071600" cy="1035050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3975100"/>
            <a:ext cx="131318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261" y="10391503"/>
            <a:ext cx="83058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261" y="11445603"/>
            <a:ext cx="83058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4261" y="8435703"/>
            <a:ext cx="8305800" cy="774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391900" y="3098800"/>
            <a:ext cx="44069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867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rPr>
              <a:t>Azure Functions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58290" y="11867606"/>
            <a:ext cx="8255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067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역할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1261" y="10518503"/>
            <a:ext cx="8153400" cy="825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rPr>
              <a:t>Cosmos DB</a:t>
            </a:r>
            <a:r>
              <a:rPr kumimoji="0" lang="ko-KR" alt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에</a:t>
            </a:r>
            <a:r>
              <a:rPr kumimoji="0" 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rPr>
              <a:t> </a:t>
            </a:r>
            <a:r>
              <a:rPr kumimoji="0" lang="ko-KR" alt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저장된</a:t>
            </a:r>
            <a:r>
              <a:rPr kumimoji="0" 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rPr>
              <a:t> </a:t>
            </a:r>
            <a:r>
              <a:rPr kumimoji="0" lang="ko-KR" alt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데이터의</a:t>
            </a:r>
            <a:r>
              <a:rPr kumimoji="0" 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rPr>
              <a:t> </a:t>
            </a:r>
            <a:r>
              <a:rPr kumimoji="0" lang="ko-KR" alt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변경</a:t>
            </a:r>
            <a:r>
              <a:rPr kumimoji="0" 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rPr>
              <a:t> </a:t>
            </a:r>
            <a:r>
              <a:rPr kumimoji="0" lang="ko-KR" alt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사항</a:t>
            </a:r>
            <a:r>
              <a:rPr kumimoji="0" 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rPr>
              <a:t>(</a:t>
            </a:r>
            <a:r>
              <a:rPr kumimoji="0" lang="ko-KR" alt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삽입</a:t>
            </a:r>
            <a:r>
              <a:rPr kumimoji="0" 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rPr>
              <a:t> </a:t>
            </a:r>
            <a:r>
              <a:rPr kumimoji="0" lang="ko-KR" alt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및</a:t>
            </a:r>
            <a:r>
              <a:rPr kumimoji="0" 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rPr>
              <a:t> </a:t>
            </a:r>
            <a:r>
              <a:rPr kumimoji="0" lang="ko-KR" alt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업데이트</a:t>
            </a:r>
            <a:r>
              <a:rPr kumimoji="0" 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rPr>
              <a:t>)</a:t>
            </a:r>
            <a:r>
              <a:rPr kumimoji="0" lang="ko-KR" alt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을</a:t>
            </a:r>
            <a:br>
              <a:rPr kumimoji="0" lang="ko-KR" alt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</a:br>
            <a:r>
              <a:rPr kumimoji="0" lang="ko-KR" alt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실시간으로</a:t>
            </a:r>
            <a:r>
              <a:rPr kumimoji="0" 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rPr>
              <a:t> </a:t>
            </a:r>
            <a:r>
              <a:rPr kumimoji="0" lang="ko-KR" alt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스트리밍</a:t>
            </a:r>
            <a:r>
              <a:rPr kumimoji="0" 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rPr>
              <a:t> </a:t>
            </a:r>
            <a:r>
              <a:rPr kumimoji="0" lang="ko-KR" alt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형태로</a:t>
            </a:r>
            <a:r>
              <a:rPr kumimoji="0" 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rPr>
              <a:t> </a:t>
            </a:r>
            <a:r>
              <a:rPr kumimoji="0" lang="ko-KR" alt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제공하는</a:t>
            </a:r>
            <a:r>
              <a:rPr kumimoji="0" 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rPr>
              <a:t> </a:t>
            </a:r>
            <a:r>
              <a:rPr kumimoji="0" lang="ko-KR" altLang="en-US" sz="232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기능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88622" y="11777072"/>
            <a:ext cx="66040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66" b="0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챗봇에</a:t>
            </a:r>
            <a:r>
              <a:rPr kumimoji="0" lang="en-US" sz="226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rPr>
              <a:t> </a:t>
            </a:r>
            <a:r>
              <a:rPr kumimoji="0" lang="ko-KR" altLang="en-US" sz="226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필요한</a:t>
            </a:r>
            <a:r>
              <a:rPr kumimoji="0" lang="en-US" sz="226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rPr>
              <a:t> </a:t>
            </a:r>
            <a:r>
              <a:rPr kumimoji="0" lang="ko-KR" altLang="en-US" sz="226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데이터가</a:t>
            </a:r>
            <a:r>
              <a:rPr kumimoji="0" lang="en-US" sz="226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rPr>
              <a:t> Cosmos DB</a:t>
            </a:r>
            <a:r>
              <a:rPr kumimoji="0" lang="ko-KR" altLang="en-US" sz="226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에</a:t>
            </a:r>
            <a:r>
              <a:rPr kumimoji="0" lang="en-US" sz="226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rPr>
              <a:t> </a:t>
            </a:r>
            <a:r>
              <a:rPr kumimoji="0" lang="ko-KR" altLang="en-US" sz="226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저장되면</a:t>
            </a:r>
            <a:r>
              <a:rPr kumimoji="0" lang="en-US" sz="226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rPr>
              <a:t>, 
</a:t>
            </a:r>
            <a:r>
              <a:rPr kumimoji="0" lang="ko-KR" altLang="en-US" sz="226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이를</a:t>
            </a:r>
            <a:r>
              <a:rPr kumimoji="0" lang="en-US" sz="226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rPr>
              <a:t> </a:t>
            </a:r>
            <a:r>
              <a:rPr kumimoji="0" lang="ko-KR" altLang="en-US" sz="226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실시간으로</a:t>
            </a:r>
            <a:r>
              <a:rPr kumimoji="0" lang="en-US" sz="226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rPr>
              <a:t> </a:t>
            </a:r>
            <a:r>
              <a:rPr kumimoji="0" lang="ko-KR" altLang="en-US" sz="226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감지하고</a:t>
            </a:r>
            <a:r>
              <a:rPr kumimoji="0" lang="en-US" sz="226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rPr>
              <a:t> Azure Functions </a:t>
            </a:r>
            <a:r>
              <a:rPr kumimoji="0" lang="ko-KR" altLang="en-US" sz="2266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호출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5861" y="9591403"/>
            <a:ext cx="34798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67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rPr>
              <a:t>Change Feed</a:t>
            </a:r>
            <a:r>
              <a:rPr kumimoji="0" lang="ko-KR" altLang="en-US" sz="3067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란</a:t>
            </a:r>
            <a:r>
              <a:rPr kumimoji="0" lang="en-US" sz="3067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rPr>
              <a:t>?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50208" y="1130300"/>
            <a:ext cx="3048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임베딩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600" y="3438071"/>
            <a:ext cx="7569200" cy="4584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948361" y="8511903"/>
            <a:ext cx="6210300" cy="635000"/>
          </a:xfrm>
          <a:prstGeom prst="rect">
            <a:avLst/>
          </a:prstGeom>
        </p:spPr>
        <p:txBody>
          <a:bodyPr lIns="0" tIns="43641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169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rPr>
              <a:t>Azure Cosmos DB change feed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7878" y="11899900"/>
            <a:ext cx="520700" cy="533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5500" y="2921000"/>
            <a:ext cx="1790700" cy="1054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64800" y="4178300"/>
            <a:ext cx="12560300" cy="2260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09746" y="6807200"/>
            <a:ext cx="6197600" cy="6146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23246" y="6807200"/>
            <a:ext cx="6489700" cy="6146800"/>
          </a:xfrm>
          <a:prstGeom prst="rect">
            <a:avLst/>
          </a:prstGeom>
        </p:spPr>
      </p:pic>
      <p:pic>
        <p:nvPicPr>
          <p:cNvPr id="23" name="그림 22" descr="Picture 6">
            <a:extLst>
              <a:ext uri="{FF2B5EF4-FFF2-40B4-BE49-F238E27FC236}">
                <a16:creationId xmlns:a16="http://schemas.microsoft.com/office/drawing/2014/main" id="{804E92FE-429C-4CA5-E7A2-70EA14F1081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9682" y="1368211"/>
            <a:ext cx="1157845" cy="117689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594100"/>
            <a:ext cx="15519400" cy="8394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4211123"/>
            <a:ext cx="8238506" cy="6556332"/>
          </a:xfrm>
          <a:prstGeom prst="rect">
            <a:avLst/>
          </a:prstGeom>
        </p:spPr>
      </p:pic>
      <p:sp>
        <p:nvSpPr>
          <p:cNvPr id="10" name="TextBox 15">
            <a:extLst>
              <a:ext uri="{FF2B5EF4-FFF2-40B4-BE49-F238E27FC236}">
                <a16:creationId xmlns:a16="http://schemas.microsoft.com/office/drawing/2014/main" id="{8FA62B1E-386D-77F6-3F9C-AD533F42066F}"/>
              </a:ext>
            </a:extLst>
          </p:cNvPr>
          <p:cNvSpPr txBox="1"/>
          <p:nvPr/>
        </p:nvSpPr>
        <p:spPr>
          <a:xfrm>
            <a:off x="1850208" y="1130300"/>
            <a:ext cx="3048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임베딩</a:t>
            </a:r>
          </a:p>
        </p:txBody>
      </p:sp>
      <p:pic>
        <p:nvPicPr>
          <p:cNvPr id="12" name="그림 11" descr="Picture 6">
            <a:extLst>
              <a:ext uri="{FF2B5EF4-FFF2-40B4-BE49-F238E27FC236}">
                <a16:creationId xmlns:a16="http://schemas.microsoft.com/office/drawing/2014/main" id="{BA376C28-0FDE-FDD0-1C9C-2B8B00EAC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82" y="1368211"/>
            <a:ext cx="1157845" cy="1176894"/>
          </a:xfrm>
          <a:prstGeom prst="rect">
            <a:avLst/>
          </a:prstGeom>
        </p:spPr>
      </p:pic>
      <p:sp>
        <p:nvSpPr>
          <p:cNvPr id="3" name="Arrow: Right 25">
            <a:extLst>
              <a:ext uri="{FF2B5EF4-FFF2-40B4-BE49-F238E27FC236}">
                <a16:creationId xmlns:a16="http://schemas.microsoft.com/office/drawing/2014/main" id="{3933674F-7FD2-40F1-4AC5-7A725F701FEF}"/>
              </a:ext>
            </a:extLst>
          </p:cNvPr>
          <p:cNvSpPr/>
          <p:nvPr/>
        </p:nvSpPr>
        <p:spPr>
          <a:xfrm>
            <a:off x="7438364" y="6803704"/>
            <a:ext cx="1970364" cy="1343720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9BB35E-7D47-75C6-7435-2378A7E44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97FCFCD-1C48-0A5E-E831-92FC5B286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84600" y="-3784600"/>
            <a:ext cx="13716000" cy="2128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D063762-4F63-F9D9-D611-3B5FC49B4B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188">
            <a:off x="0" y="9804400"/>
            <a:ext cx="12319000" cy="76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ABC5B6D-D017-C014-3871-FCBEAF1A2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21259800" y="5600700"/>
            <a:ext cx="2514600" cy="25146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C774D2A-06FC-DFE4-1103-D4BB08C0DA7B}"/>
              </a:ext>
            </a:extLst>
          </p:cNvPr>
          <p:cNvSpPr txBox="1"/>
          <p:nvPr/>
        </p:nvSpPr>
        <p:spPr>
          <a:xfrm>
            <a:off x="225865" y="3864721"/>
            <a:ext cx="21285199" cy="6019800"/>
          </a:xfrm>
          <a:prstGeom prst="rect">
            <a:avLst/>
          </a:prstGeom>
        </p:spPr>
        <p:txBody>
          <a:bodyPr lIns="0" tIns="591649" rIns="0" bIns="591649" rtlCol="0" anchor="ctr"/>
          <a:lstStyle/>
          <a:p>
            <a:pPr>
              <a:lnSpc>
                <a:spcPct val="78020"/>
              </a:lnSpc>
            </a:pPr>
            <a:r>
              <a:rPr lang="en-US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3.</a:t>
            </a:r>
            <a:r>
              <a:rPr lang="en-US" altLang="ko-KR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 </a:t>
            </a:r>
            <a:r>
              <a:rPr lang="ko-KR" altLang="en-US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서비스</a:t>
            </a:r>
            <a:endParaRPr lang="en" altLang="ko-KR" sz="9600" spc="405">
              <a:solidFill>
                <a:srgbClr val="FFFFFF"/>
              </a:solidFill>
              <a:latin typeface="AppleSDGothicNeoB00"/>
              <a:ea typeface="AppleSDGothicNeoB0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F65E63-F14B-8DF3-B94E-C24846081499}"/>
              </a:ext>
            </a:extLst>
          </p:cNvPr>
          <p:cNvSpPr txBox="1"/>
          <p:nvPr/>
        </p:nvSpPr>
        <p:spPr>
          <a:xfrm>
            <a:off x="241792" y="8353234"/>
            <a:ext cx="12660306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500">
                <a:solidFill>
                  <a:srgbClr val="FFFFFF"/>
                </a:solidFill>
                <a:latin typeface="AppleSDGothicNeoB00"/>
                <a:ea typeface="Calibri"/>
                <a:cs typeface="Calibri"/>
              </a:rPr>
              <a:t>3-1. AI </a:t>
            </a:r>
            <a:r>
              <a:rPr lang="ko-KR" altLang="en-US" sz="7500" err="1">
                <a:solidFill>
                  <a:srgbClr val="FFFFFF"/>
                </a:solidFill>
                <a:latin typeface="AppleSDGothicNeoB00"/>
                <a:ea typeface="AppleSDGothicNeoB00"/>
                <a:cs typeface="Calibri"/>
              </a:rPr>
              <a:t>챗봇</a:t>
            </a:r>
            <a:endParaRPr lang="en-US" altLang="ko-KR" sz="7500" err="1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9075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화이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CBAF8C-BDD7-B819-EC5F-369A45E15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608" y="2527019"/>
            <a:ext cx="16878300" cy="1084662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7040507" y="2525543"/>
            <a:ext cx="13850449" cy="10587409"/>
          </a:xfrm>
          <a:prstGeom prst="rect">
            <a:avLst/>
          </a:prstGeom>
        </p:spPr>
        <p:txBody>
          <a:bodyPr lIns="0" tIns="42615" rIns="0" bIns="0" rtlCol="0" anchor="t"/>
          <a:lstStyle/>
          <a:p>
            <a:pPr marL="0" marR="0" lvl="1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endParaRPr kumimoji="0" lang="ko-KR" altLang="en-US" sz="3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  <a:p>
            <a:pPr marL="342900" lvl="1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/>
            </a:pPr>
            <a:r>
              <a:rPr kumimoji="0" lang="ko-KR" altLang="en-US" sz="33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사용자</a:t>
            </a:r>
            <a:r>
              <a:rPr kumimoji="0" lang="en-US" sz="33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lang="ko-KR" altLang="en-US" sz="3350" b="1" err="1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질문</a:t>
            </a:r>
            <a:r>
              <a:rPr lang="en-US" altLang="ko-KR" sz="3350" b="1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 </a:t>
            </a:r>
            <a:r>
              <a:rPr lang="ko-KR" altLang="en-US" sz="3350" b="1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입력</a:t>
            </a:r>
            <a:r>
              <a:rPr kumimoji="0" lang="en-US" sz="33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(</a:t>
            </a:r>
            <a:r>
              <a:rPr kumimoji="0" lang="ko-KR" altLang="en-US" sz="335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챗봇</a:t>
            </a:r>
            <a:r>
              <a:rPr kumimoji="0" lang="en-US" sz="33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UI)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/>
              <a:ea typeface="AppleSDGothicNeoM00"/>
              <a:cs typeface="Microsoft GothicNeo"/>
            </a:endParaRPr>
          </a:p>
          <a:p>
            <a:pPr marL="768985" marR="0" lvl="2" indent="-3429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○"/>
              <a:tabLst/>
              <a:defRPr/>
            </a:pP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사용자가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Static Web App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의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UI</a:t>
            </a:r>
            <a:r>
              <a:rPr kumimoji="0" lang="ko-KR" altLang="en-US" sz="33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에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질문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입력</a:t>
            </a:r>
            <a:endParaRPr lang="ko-KR" altLang="en-US" sz="3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/>
              <a:ea typeface="AppleSDGothicNeoM00"/>
              <a:cs typeface="Microsoft GothicNeo"/>
            </a:endParaRPr>
          </a:p>
          <a:p>
            <a:pPr marL="426085" lvl="2">
              <a:lnSpc>
                <a:spcPct val="99600"/>
              </a:lnSpc>
              <a:buClr>
                <a:srgbClr val="000000"/>
              </a:buClr>
              <a:defRPr/>
            </a:pPr>
            <a:endParaRPr lang="ko-KR" altLang="en-US" sz="3350">
              <a:solidFill>
                <a:srgbClr val="000000"/>
              </a:solidFill>
              <a:latin typeface="AppleSDGothicNeoM00"/>
              <a:ea typeface="AppleSDGothicNeoM00"/>
              <a:cs typeface="Microsoft GothicNeo"/>
            </a:endParaRPr>
          </a:p>
          <a:p>
            <a:pPr marL="426085" marR="0" lvl="2" algn="l" defTabSz="91440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SzTx/>
              <a:tabLst/>
              <a:defRPr/>
            </a:pPr>
            <a:r>
              <a:rPr lang="ko-KR" altLang="en-US" sz="3350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(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예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: "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오늘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19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시에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출발하는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비행기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뭐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있어</a:t>
            </a:r>
            <a:r>
              <a:rPr lang="en-US" sz="3350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?")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Microsoft GothicNeo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Microsoft GothicNeo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Microsoft GothicNeo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Microsoft GothicNeo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Microsoft GothicNeo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Microsoft GothicNeo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Microsoft GothicNeo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Microsoft GothicNeo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Microsoft GothicNeo"/>
            </a:endParaRPr>
          </a:p>
          <a:p>
            <a:pPr>
              <a:lnSpc>
                <a:spcPct val="99600"/>
              </a:lnSpc>
              <a:defRPr/>
            </a:pPr>
            <a:endParaRPr lang="en-US" sz="3350">
              <a:solidFill>
                <a:srgbClr val="000000"/>
              </a:solidFill>
              <a:latin typeface="AppleSDGothicNeoM00"/>
              <a:ea typeface="AppleSDGothicNeoM00"/>
              <a:cs typeface="Microsoft GothicNeo"/>
            </a:endParaRPr>
          </a:p>
          <a:p>
            <a:pPr>
              <a:lnSpc>
                <a:spcPct val="99600"/>
              </a:lnSpc>
              <a:defRPr/>
            </a:pPr>
            <a:endParaRPr lang="en-US" sz="3350">
              <a:solidFill>
                <a:srgbClr val="000000"/>
              </a:solidFill>
              <a:latin typeface="AppleSDGothicNeoM00"/>
              <a:ea typeface="AppleSDGothicNeoM00"/>
              <a:cs typeface="Microsoft GothicNeo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en-US" sz="33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API </a:t>
            </a:r>
            <a:r>
              <a:rPr kumimoji="0" lang="ko-KR" altLang="en-US" sz="33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호출</a:t>
            </a:r>
            <a:r>
              <a:rPr kumimoji="0" lang="en-US" sz="33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(Azure Functions)</a:t>
            </a:r>
            <a:endParaRPr lang="en-US" sz="3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/>
              <a:ea typeface="AppleSDGothicNeoM00"/>
              <a:cs typeface="Microsoft GothicNeo"/>
            </a:endParaRPr>
          </a:p>
          <a:p>
            <a:pPr marL="768985" marR="0" lvl="2" indent="-3429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○"/>
              <a:tabLst/>
              <a:defRPr/>
            </a:pP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입력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질문이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Azure Static Web App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에서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Azure Functions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로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전달</a:t>
            </a:r>
            <a:endParaRPr lang="ko-KR" altLang="en-US" sz="3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/>
              <a:ea typeface="AppleSDGothicNeoM00"/>
              <a:cs typeface="Microsoft GothicNeo"/>
            </a:endParaRPr>
          </a:p>
          <a:p>
            <a:pPr marL="768985" marR="0" lvl="2" indent="-3429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○"/>
              <a:tabLst/>
              <a:defRPr/>
            </a:pP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이때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호출되는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함수가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api/__init__.py</a:t>
            </a:r>
            <a:r>
              <a:rPr kumimoji="0" lang="ko-KR" altLang="en-US" sz="33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에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정의된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HTTP 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트리거</a:t>
            </a:r>
            <a:endParaRPr lang="ko-KR" altLang="en-US" sz="3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/>
              <a:ea typeface="AppleSDGothicNeoM00"/>
              <a:cs typeface="Microsoft GothicNeo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3898" y="10339357"/>
            <a:ext cx="3517900" cy="2946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3898" y="9869457"/>
            <a:ext cx="3479800" cy="4699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83896" y="2912646"/>
            <a:ext cx="8091045" cy="665394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122A873-FCAF-BF6D-5CA3-0A3108879950}"/>
              </a:ext>
            </a:extLst>
          </p:cNvPr>
          <p:cNvGrpSpPr/>
          <p:nvPr/>
        </p:nvGrpSpPr>
        <p:grpSpPr>
          <a:xfrm>
            <a:off x="452152" y="2550334"/>
            <a:ext cx="6085465" cy="10843449"/>
            <a:chOff x="452152" y="2550334"/>
            <a:chExt cx="6085465" cy="10843449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DF33CB7A-567B-297C-DD7C-B750DBBBF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9079" y="2550334"/>
              <a:ext cx="6078538" cy="10843449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0000"/>
                </a:srgbClr>
              </a:outerShdw>
            </a:effectLst>
          </p:spPr>
        </p:pic>
        <p:sp>
          <p:nvSpPr>
            <p:cNvPr id="14" name="TextBox 35">
              <a:extLst>
                <a:ext uri="{FF2B5EF4-FFF2-40B4-BE49-F238E27FC236}">
                  <a16:creationId xmlns:a16="http://schemas.microsoft.com/office/drawing/2014/main" id="{EE4C8B6C-D9CD-D009-2562-F3CDBA96E3B3}"/>
                </a:ext>
              </a:extLst>
            </p:cNvPr>
            <p:cNvSpPr txBox="1"/>
            <p:nvPr/>
          </p:nvSpPr>
          <p:spPr>
            <a:xfrm>
              <a:off x="2684873" y="2836606"/>
              <a:ext cx="3810000" cy="685800"/>
            </a:xfrm>
            <a:prstGeom prst="rect">
              <a:avLst/>
            </a:prstGeom>
          </p:spPr>
          <p:txBody>
            <a:bodyPr lIns="0" tIns="0" rIns="0" bIns="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16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" sz="3850" b="1" i="0" u="none" strike="noStrike" kern="1200" cap="none" spc="0" normalizeH="0" baseline="0" noProof="0">
                  <a:ln>
                    <a:noFill/>
                  </a:ln>
                  <a:solidFill>
                    <a:srgbClr val="3866D4"/>
                  </a:solidFill>
                  <a:effectLst/>
                  <a:uLnTx/>
                  <a:uFillTx/>
                  <a:latin typeface="AppleSDGothicNeoM00" panose="02000503000000000000" pitchFamily="2" charset="-127"/>
                  <a:ea typeface="AppleSDGothicNeoM00" panose="02000503000000000000" pitchFamily="2" charset="-127"/>
                  <a:cs typeface="Calibri"/>
                </a:rPr>
                <a:t>메인 페이지</a:t>
              </a:r>
            </a:p>
          </p:txBody>
        </p:sp>
        <p:pic>
          <p:nvPicPr>
            <p:cNvPr id="15" name="Picture 21">
              <a:extLst>
                <a:ext uri="{FF2B5EF4-FFF2-40B4-BE49-F238E27FC236}">
                  <a16:creationId xmlns:a16="http://schemas.microsoft.com/office/drawing/2014/main" id="{DD418527-0850-4011-604F-FCC2CA697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7273" y="3524228"/>
              <a:ext cx="5419550" cy="25400"/>
            </a:xfrm>
            <a:prstGeom prst="rect">
              <a:avLst/>
            </a:prstGeom>
          </p:spPr>
        </p:pic>
        <p:pic>
          <p:nvPicPr>
            <p:cNvPr id="16" name="Picture 1">
              <a:extLst>
                <a:ext uri="{FF2B5EF4-FFF2-40B4-BE49-F238E27FC236}">
                  <a16:creationId xmlns:a16="http://schemas.microsoft.com/office/drawing/2014/main" id="{F2B8993B-A020-B00D-729E-9EC6EB0FA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4743" y="3901696"/>
              <a:ext cx="5413302" cy="8907962"/>
            </a:xfrm>
            <a:prstGeom prst="rect">
              <a:avLst/>
            </a:prstGeom>
            <a:effectLst>
              <a:outerShdw blurRad="50800" dist="38100" dir="2700000">
                <a:srgbClr val="000000">
                  <a:alpha val="40000"/>
                </a:srgbClr>
              </a:outerShdw>
            </a:effectLst>
          </p:spPr>
        </p:pic>
        <p:sp>
          <p:nvSpPr>
            <p:cNvPr id="17" name="Rectangle 61">
              <a:extLst>
                <a:ext uri="{FF2B5EF4-FFF2-40B4-BE49-F238E27FC236}">
                  <a16:creationId xmlns:a16="http://schemas.microsoft.com/office/drawing/2014/main" id="{750261C0-EECC-06F0-B909-236BAE126A5E}"/>
                </a:ext>
              </a:extLst>
            </p:cNvPr>
            <p:cNvSpPr/>
            <p:nvPr/>
          </p:nvSpPr>
          <p:spPr>
            <a:xfrm>
              <a:off x="1290718" y="8685170"/>
              <a:ext cx="4429217" cy="652587"/>
            </a:xfrm>
            <a:prstGeom prst="rect">
              <a:avLst/>
            </a:prstGeom>
            <a:noFill/>
            <a:ln w="57150">
              <a:solidFill>
                <a:srgbClr val="C0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M00" panose="02000503000000000000" pitchFamily="2" charset="-127"/>
                <a:ea typeface="+mn-ea"/>
                <a:cs typeface="+mn-cs"/>
              </a:endParaRPr>
            </a:p>
          </p:txBody>
        </p:sp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B444BF2E-8C7E-93B5-8112-9C3607934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2152" y="2767595"/>
              <a:ext cx="2279580" cy="656263"/>
            </a:xfrm>
            <a:prstGeom prst="rect">
              <a:avLst/>
            </a:prstGeom>
          </p:spPr>
        </p:pic>
      </p:grpSp>
      <p:sp>
        <p:nvSpPr>
          <p:cNvPr id="27" name="TextBox 5">
            <a:extLst>
              <a:ext uri="{FF2B5EF4-FFF2-40B4-BE49-F238E27FC236}">
                <a16:creationId xmlns:a16="http://schemas.microsoft.com/office/drawing/2014/main" id="{F9FA401E-CA42-6124-B137-2056F22A69BD}"/>
              </a:ext>
            </a:extLst>
          </p:cNvPr>
          <p:cNvSpPr txBox="1"/>
          <p:nvPr/>
        </p:nvSpPr>
        <p:spPr>
          <a:xfrm>
            <a:off x="659855" y="1130400"/>
            <a:ext cx="6464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99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AI </a:t>
            </a:r>
            <a:r>
              <a:rPr kumimoji="0" lang="ko-KR" altLang="en-US" sz="7999" b="0" i="0" u="none" strike="noStrike" kern="1200" cap="none" spc="0" normalizeH="0" baseline="0" noProof="0" err="1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챗봇</a:t>
            </a:r>
            <a:r>
              <a:rPr kumimoji="0" lang="en-US" sz="7999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kumimoji="0" lang="ko-KR" altLang="en-US" sz="7999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서비스</a:t>
            </a:r>
          </a:p>
        </p:txBody>
      </p:sp>
      <p:pic>
        <p:nvPicPr>
          <p:cNvPr id="29" name="그림 28" descr="Picture 5">
            <a:extLst>
              <a:ext uri="{FF2B5EF4-FFF2-40B4-BE49-F238E27FC236}">
                <a16:creationId xmlns:a16="http://schemas.microsoft.com/office/drawing/2014/main" id="{4820F5D8-4C72-DCD3-6F01-29905D7FD7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5829" y="1134381"/>
            <a:ext cx="1733095" cy="1434192"/>
          </a:xfrm>
          <a:prstGeom prst="rect">
            <a:avLst/>
          </a:prstGeom>
        </p:spPr>
      </p:pic>
      <p:sp>
        <p:nvSpPr>
          <p:cNvPr id="5" name="Arrow: Right 25">
            <a:extLst>
              <a:ext uri="{FF2B5EF4-FFF2-40B4-BE49-F238E27FC236}">
                <a16:creationId xmlns:a16="http://schemas.microsoft.com/office/drawing/2014/main" id="{288AA0F1-CE17-9D7E-5B57-CF705B7B6B7B}"/>
              </a:ext>
            </a:extLst>
          </p:cNvPr>
          <p:cNvSpPr/>
          <p:nvPr/>
        </p:nvSpPr>
        <p:spPr>
          <a:xfrm rot="5400000">
            <a:off x="9031134" y="6767718"/>
            <a:ext cx="3701574" cy="1253005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2563586"/>
            <a:ext cx="23495000" cy="10796814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893354" y="3250292"/>
            <a:ext cx="13919200" cy="9283700"/>
          </a:xfrm>
          <a:prstGeom prst="rect">
            <a:avLst/>
          </a:prstGeom>
        </p:spPr>
        <p:txBody>
          <a:bodyPr lIns="0" tIns="42615" rIns="0" bIns="0" rtlCol="0" anchor="t"/>
          <a:lstStyle/>
          <a:p>
            <a:pPr marL="342900" lvl="1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  <a:defRPr/>
            </a:pPr>
            <a:r>
              <a:rPr lang="ko-KR" altLang="en-US" sz="3350" b="1" err="1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임베딩</a:t>
            </a:r>
            <a:r>
              <a:rPr lang="en-US" sz="3350" b="1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 </a:t>
            </a:r>
            <a:r>
              <a:rPr lang="ko-KR" altLang="en-US" sz="3350" b="1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검색</a:t>
            </a:r>
            <a:r>
              <a:rPr lang="en-US" sz="3350" b="1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 (Cosmos DB)</a:t>
            </a:r>
            <a:endParaRPr lang="ko-KR" altLang="en-US">
              <a:latin typeface="AppleSDGothicNeoM00"/>
              <a:ea typeface="AppleSDGothicNeoM00"/>
              <a:cs typeface="Calibri"/>
            </a:endParaRPr>
          </a:p>
          <a:p>
            <a:pPr marL="768985" lvl="2" indent="-342900">
              <a:lnSpc>
                <a:spcPct val="99600"/>
              </a:lnSpc>
              <a:buClr>
                <a:srgbClr val="000000"/>
              </a:buClr>
              <a:buFont typeface="Arial"/>
              <a:buChar char="○"/>
              <a:defRPr/>
            </a:pPr>
            <a:r>
              <a:rPr lang="ko-KR" altLang="en-US" sz="3350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사용자의</a:t>
            </a:r>
            <a:r>
              <a:rPr lang="en-US" sz="3350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 </a:t>
            </a:r>
            <a:r>
              <a:rPr lang="ko-KR" altLang="en-US" sz="3350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질문을</a:t>
            </a:r>
            <a:r>
              <a:rPr lang="en-US" sz="3350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 Azure OpenAI </a:t>
            </a:r>
            <a:r>
              <a:rPr lang="ko-KR" altLang="en-US" sz="3350" err="1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임베딩</a:t>
            </a:r>
            <a:r>
              <a:rPr lang="en-US" sz="3350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 </a:t>
            </a:r>
            <a:r>
              <a:rPr lang="ko-KR" altLang="en-US" sz="3350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모델로</a:t>
            </a:r>
            <a:r>
              <a:rPr lang="en-US" sz="3350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 </a:t>
            </a:r>
            <a:r>
              <a:rPr lang="ko-KR" altLang="en-US" sz="3350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벡터화</a:t>
            </a:r>
            <a:endParaRPr lang="en-US">
              <a:latin typeface="AppleSDGothicNeoM00"/>
              <a:ea typeface="AppleSDGothicNeoM00"/>
            </a:endParaRPr>
          </a:p>
          <a:p>
            <a:pPr marL="768985" lvl="2" indent="-342900">
              <a:lnSpc>
                <a:spcPct val="99600"/>
              </a:lnSpc>
              <a:buClr>
                <a:srgbClr val="000000"/>
              </a:buClr>
              <a:buFont typeface="Arial"/>
              <a:buChar char="○"/>
              <a:defRPr/>
            </a:pPr>
            <a:r>
              <a:rPr lang="en-US" sz="3350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Cosmos DB</a:t>
            </a:r>
            <a:r>
              <a:rPr lang="ko-KR" altLang="en-US" sz="3350" err="1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에</a:t>
            </a:r>
            <a:r>
              <a:rPr lang="en-US" sz="3350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 </a:t>
            </a:r>
            <a:r>
              <a:rPr lang="ko-KR" altLang="en-US" sz="3350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저장된</a:t>
            </a:r>
            <a:r>
              <a:rPr lang="en-US" sz="3350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 </a:t>
            </a:r>
            <a:r>
              <a:rPr lang="ko-KR" altLang="en-US" sz="3350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벡터들과</a:t>
            </a:r>
            <a:r>
              <a:rPr lang="en-US" sz="3350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 </a:t>
            </a:r>
            <a:r>
              <a:rPr lang="ko-KR" altLang="en-US" sz="3350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유사도</a:t>
            </a:r>
            <a:r>
              <a:rPr lang="en-US" sz="3350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 </a:t>
            </a:r>
            <a:r>
              <a:rPr lang="ko-KR" altLang="en-US" sz="3350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기반</a:t>
            </a:r>
            <a:r>
              <a:rPr lang="en-US" sz="3350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 </a:t>
            </a:r>
            <a:r>
              <a:rPr lang="ko-KR" altLang="en-US" sz="3350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검색</a:t>
            </a:r>
            <a:r>
              <a:rPr lang="en-US" sz="3350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 (Top-k </a:t>
            </a:r>
            <a:r>
              <a:rPr lang="ko-KR" altLang="en-US" sz="3350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검색</a:t>
            </a:r>
            <a:r>
              <a:rPr lang="en-US" sz="3350">
                <a:solidFill>
                  <a:srgbClr val="000000"/>
                </a:solidFill>
                <a:latin typeface="AppleSDGothicNeoM00"/>
                <a:ea typeface="AppleSDGothicNeoM00"/>
                <a:cs typeface="Microsoft GothicNeo"/>
              </a:rPr>
              <a:t>)</a:t>
            </a:r>
            <a:endParaRPr lang="en-US">
              <a:latin typeface="AppleSDGothicNeoM00"/>
              <a:ea typeface="AppleSDGothicNeoM00"/>
            </a:endParaRPr>
          </a:p>
          <a:p>
            <a:pPr marL="426085" marR="0" lvl="2" algn="l" defTabSz="914400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SzTx/>
              <a:tabLst/>
              <a:defRPr/>
            </a:pPr>
            <a:endParaRPr lang="en-US" sz="335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Microsoft GothicNeo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en-US" sz="33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GPT-4.1 </a:t>
            </a:r>
            <a:r>
              <a:rPr kumimoji="0" lang="ko-KR" altLang="en-US" sz="33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응답</a:t>
            </a:r>
            <a:r>
              <a:rPr kumimoji="0" lang="en-US" sz="33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kumimoji="0" lang="ko-KR" altLang="en-US" sz="33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생성</a:t>
            </a:r>
            <a:r>
              <a:rPr kumimoji="0" lang="en-US" sz="33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(Azure OpenAI)</a:t>
            </a:r>
            <a:endParaRPr lang="en-US" sz="3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/>
              <a:ea typeface="AppleSDGothicNeoM00"/>
              <a:cs typeface="Microsoft GothicNeo"/>
            </a:endParaRPr>
          </a:p>
          <a:p>
            <a:pPr marL="768985" marR="0" lvl="2" indent="-3429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○"/>
              <a:tabLst/>
              <a:defRPr/>
            </a:pP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검색된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유사한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데이터를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기반으로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GPT-4.1 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모델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호출</a:t>
            </a:r>
            <a:endParaRPr lang="ko-KR" altLang="en-US" sz="3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/>
              <a:ea typeface="AppleSDGothicNeoM00"/>
              <a:cs typeface="Microsoft GothicNeo"/>
            </a:endParaRPr>
          </a:p>
          <a:p>
            <a:pPr marL="768985" marR="0" lvl="2" indent="-3429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○"/>
              <a:tabLst/>
              <a:defRPr/>
            </a:pPr>
            <a:r>
              <a:rPr kumimoji="0" lang="ko-KR" altLang="en-US" sz="335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챗봇이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문맥에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맞는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자연어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응답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생성</a:t>
            </a:r>
            <a:endParaRPr lang="ko-KR" altLang="en-US" sz="3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/>
              <a:ea typeface="AppleSDGothicNeoM00"/>
              <a:cs typeface="Microsoft GothicNeo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Microsoft GothicNeo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Microsoft GothicNeo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Microsoft GothicNeo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Microsoft GothicNeo"/>
            </a:endParaRPr>
          </a:p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Microsoft GothicNeo"/>
            </a:endParaRPr>
          </a:p>
          <a:p>
            <a:pPr marL="0" marR="0" lvl="0" indent="0" algn="l" defTabSz="91440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3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Microsoft GothicNeo"/>
            </a:endParaRPr>
          </a:p>
          <a:p>
            <a:pPr marL="0" marR="0" lvl="0" indent="0" algn="l" defTabSz="91440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3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Microsoft GothicNeo"/>
            </a:endParaRPr>
          </a:p>
          <a:p>
            <a:pPr marL="342900" marR="0" lvl="1" indent="-3429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●"/>
              <a:tabLst/>
              <a:defRPr/>
            </a:pPr>
            <a:r>
              <a:rPr kumimoji="0" lang="ko-KR" altLang="en-US" sz="33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응답</a:t>
            </a:r>
            <a:r>
              <a:rPr kumimoji="0" lang="en-US" sz="33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kumimoji="0" lang="ko-KR" altLang="en-US" sz="335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전달</a:t>
            </a:r>
            <a:endParaRPr lang="ko-KR" altLang="en-US" sz="335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/>
              <a:ea typeface="AppleSDGothicNeoM00"/>
              <a:cs typeface="Microsoft GothicNeo"/>
            </a:endParaRPr>
          </a:p>
          <a:p>
            <a:pPr marL="768985" marR="0" lvl="2" indent="-3429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○"/>
              <a:tabLst/>
              <a:defRPr/>
            </a:pP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생성된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응답을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Azure Function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에서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다시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Static</a:t>
            </a:r>
            <a:r>
              <a:rPr kumimoji="0" lang="en-US" altLang="ko-KR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Web App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로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반환</a:t>
            </a:r>
            <a:endParaRPr lang="ko-KR" altLang="en-US" sz="3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/>
              <a:ea typeface="AppleSDGothicNeoM00"/>
              <a:cs typeface="Microsoft GothicNeo"/>
            </a:endParaRPr>
          </a:p>
          <a:p>
            <a:pPr marL="768985" marR="0" lvl="2" indent="-34290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Char char="○"/>
              <a:tabLst/>
              <a:defRPr/>
            </a:pP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사용자에게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응답</a:t>
            </a:r>
            <a:r>
              <a:rPr kumimoji="0" 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 </a:t>
            </a:r>
            <a:r>
              <a:rPr kumimoji="0" lang="ko-KR" altLang="en-US" sz="33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/>
                <a:ea typeface="AppleSDGothicNeoM00"/>
                <a:cs typeface="Microsoft GothicNeo"/>
              </a:rPr>
              <a:t>출력됨</a:t>
            </a:r>
            <a:endParaRPr lang="ko-KR" altLang="en-US" sz="3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ppleSDGothicNeoM00"/>
              <a:ea typeface="AppleSDGothicNeoM00"/>
              <a:cs typeface="Microsoft GothicNeo"/>
            </a:endParaRP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4073" y="3947275"/>
            <a:ext cx="8864600" cy="2159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47931" y="7115482"/>
            <a:ext cx="10069286" cy="5600701"/>
          </a:xfrm>
          <a:prstGeom prst="rect">
            <a:avLst/>
          </a:prstGeom>
          <a:effectLst>
            <a:outerShdw blurRad="228941" dist="528325" dir="2700000">
              <a:srgbClr val="000000">
                <a:alpha val="50000"/>
              </a:srgbClr>
            </a:outerShdw>
          </a:effectLst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F9858894-46F2-5BCF-AD55-8BB40A2696F0}"/>
              </a:ext>
            </a:extLst>
          </p:cNvPr>
          <p:cNvSpPr txBox="1"/>
          <p:nvPr/>
        </p:nvSpPr>
        <p:spPr>
          <a:xfrm>
            <a:off x="659855" y="1130400"/>
            <a:ext cx="6464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999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AI </a:t>
            </a:r>
            <a:r>
              <a:rPr kumimoji="0" lang="ko-KR" altLang="en-US" sz="7999" b="0" i="0" u="none" strike="noStrike" kern="1200" cap="none" spc="0" normalizeH="0" baseline="0" noProof="0" err="1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챗봇</a:t>
            </a:r>
            <a:r>
              <a:rPr kumimoji="0" lang="en-US" sz="7999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</a:t>
            </a:r>
            <a:r>
              <a:rPr kumimoji="0" lang="ko-KR" altLang="en-US" sz="7999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서비스</a:t>
            </a:r>
          </a:p>
        </p:txBody>
      </p:sp>
      <p:pic>
        <p:nvPicPr>
          <p:cNvPr id="16" name="그림 15" descr="Picture 5">
            <a:extLst>
              <a:ext uri="{FF2B5EF4-FFF2-40B4-BE49-F238E27FC236}">
                <a16:creationId xmlns:a16="http://schemas.microsoft.com/office/drawing/2014/main" id="{B2C4FD95-5881-0481-054B-7BCF5936A4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5829" y="1134381"/>
            <a:ext cx="1733095" cy="1434192"/>
          </a:xfrm>
          <a:prstGeom prst="rect">
            <a:avLst/>
          </a:prstGeom>
        </p:spPr>
      </p:pic>
      <p:sp>
        <p:nvSpPr>
          <p:cNvPr id="3" name="Arrow: Right 25">
            <a:extLst>
              <a:ext uri="{FF2B5EF4-FFF2-40B4-BE49-F238E27FC236}">
                <a16:creationId xmlns:a16="http://schemas.microsoft.com/office/drawing/2014/main" id="{93D9D496-2458-9437-FAAA-C0460FE8696D}"/>
              </a:ext>
            </a:extLst>
          </p:cNvPr>
          <p:cNvSpPr/>
          <p:nvPr/>
        </p:nvSpPr>
        <p:spPr>
          <a:xfrm rot="5400000">
            <a:off x="4469933" y="8014681"/>
            <a:ext cx="2968221" cy="1253005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2D6720-04C7-5BE6-B62A-83C9BB7D7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Picture 7">
            <a:extLst>
              <a:ext uri="{FF2B5EF4-FFF2-40B4-BE49-F238E27FC236}">
                <a16:creationId xmlns:a16="http://schemas.microsoft.com/office/drawing/2014/main" id="{C2F3D377-AC20-A170-DC51-D7C86DA3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635" y="560235"/>
            <a:ext cx="2095954" cy="2051051"/>
          </a:xfrm>
          <a:prstGeom prst="rect">
            <a:avLst/>
          </a:prstGeom>
        </p:spPr>
      </p:pic>
      <p:pic>
        <p:nvPicPr>
          <p:cNvPr id="15" name="그림 14" descr="텍스트, 스크린샷, 출력 장치, 컴퓨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EFD0C2-7373-3E76-3147-3BFD7DB52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6" y="2798977"/>
            <a:ext cx="13051970" cy="10758753"/>
          </a:xfrm>
          <a:prstGeom prst="rect">
            <a:avLst/>
          </a:prstGeom>
        </p:spPr>
      </p:pic>
      <p:pic>
        <p:nvPicPr>
          <p:cNvPr id="18" name="그림 17" descr="텍스트, 스크린샷, 소프트웨어, 컴퓨터 아이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6D39A7A-927C-A344-7E61-1D8A58D98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21" y="3388675"/>
            <a:ext cx="11999976" cy="7316518"/>
          </a:xfrm>
          <a:prstGeom prst="rect">
            <a:avLst/>
          </a:prstGeom>
        </p:spPr>
      </p:pic>
      <p:sp>
        <p:nvSpPr>
          <p:cNvPr id="22" name="TextBox 5">
            <a:extLst>
              <a:ext uri="{FF2B5EF4-FFF2-40B4-BE49-F238E27FC236}">
                <a16:creationId xmlns:a16="http://schemas.microsoft.com/office/drawing/2014/main" id="{CD831610-170D-E1E2-52C1-0A45AA01E7C9}"/>
              </a:ext>
            </a:extLst>
          </p:cNvPr>
          <p:cNvSpPr txBox="1"/>
          <p:nvPr/>
        </p:nvSpPr>
        <p:spPr>
          <a:xfrm>
            <a:off x="992958" y="875674"/>
            <a:ext cx="6464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 err="1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반응형</a:t>
            </a:r>
            <a:r>
              <a:rPr kumimoji="0" lang="en-US" altLang="ko-KR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웹 UI</a:t>
            </a:r>
          </a:p>
        </p:txBody>
      </p:sp>
      <p:pic>
        <p:nvPicPr>
          <p:cNvPr id="27" name="그림 26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5AB83EF-3F7E-B4ED-465B-21DBD4EA4C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2022" y="2796045"/>
            <a:ext cx="4873339" cy="10390910"/>
          </a:xfrm>
          <a:prstGeom prst="rect">
            <a:avLst/>
          </a:prstGeom>
        </p:spPr>
      </p:pic>
      <p:pic>
        <p:nvPicPr>
          <p:cNvPr id="28" name="그림 27" descr="스크린샷, 스마트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864076D-7F82-E387-A818-E1131C851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37536" y="2586248"/>
            <a:ext cx="5411436" cy="10949049"/>
          </a:xfrm>
          <a:prstGeom prst="rect">
            <a:avLst/>
          </a:prstGeom>
        </p:spPr>
      </p:pic>
      <p:pic>
        <p:nvPicPr>
          <p:cNvPr id="3" name="그래픽 2" descr="CSS Media Queries for Responsive Design: A Complete Guide · DevPractical">
            <a:extLst>
              <a:ext uri="{FF2B5EF4-FFF2-40B4-BE49-F238E27FC236}">
                <a16:creationId xmlns:a16="http://schemas.microsoft.com/office/drawing/2014/main" id="{25658C17-17E0-03C8-D344-7D2666A11C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644853" y="5814729"/>
            <a:ext cx="5395355" cy="298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73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B1E8762C-AD98-94B8-461B-CA18D0F53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2674422"/>
            <a:ext cx="23596600" cy="1050455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7" name="그림 6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23AFDBE-B6B6-B560-3C59-1547925DD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56" y="2929527"/>
            <a:ext cx="7346237" cy="9942286"/>
          </a:xfrm>
          <a:prstGeom prst="rect">
            <a:avLst/>
          </a:prstGeom>
        </p:spPr>
      </p:pic>
      <p:pic>
        <p:nvPicPr>
          <p:cNvPr id="9" name="그림 8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493A17-135E-EE28-B576-DA3B5B2D9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4018" y="2922088"/>
            <a:ext cx="7806197" cy="9942285"/>
          </a:xfrm>
          <a:prstGeom prst="rect">
            <a:avLst/>
          </a:prstGeom>
        </p:spPr>
      </p:pic>
      <p:pic>
        <p:nvPicPr>
          <p:cNvPr id="11" name="그림 10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4B3EBF-0FFF-8821-37E6-4CBD1B0D6D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22584" y="2938695"/>
            <a:ext cx="7590305" cy="9940377"/>
          </a:xfrm>
          <a:prstGeom prst="rect">
            <a:avLst/>
          </a:prstGeom>
        </p:spPr>
      </p:pic>
      <p:sp>
        <p:nvSpPr>
          <p:cNvPr id="13" name="TextBox 5">
            <a:extLst>
              <a:ext uri="{FF2B5EF4-FFF2-40B4-BE49-F238E27FC236}">
                <a16:creationId xmlns:a16="http://schemas.microsoft.com/office/drawing/2014/main" id="{ED5FB476-B724-D2AC-12C9-FA437A84A5C4}"/>
              </a:ext>
            </a:extLst>
          </p:cNvPr>
          <p:cNvSpPr txBox="1"/>
          <p:nvPr/>
        </p:nvSpPr>
        <p:spPr>
          <a:xfrm>
            <a:off x="483937" y="1130400"/>
            <a:ext cx="17531442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95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다국어</a:t>
            </a:r>
            <a:r>
              <a:rPr kumimoji="0" lang="ko-KR" altLang="en-US" sz="795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서비스 지원</a:t>
            </a:r>
            <a:endParaRPr kumimoji="0" lang="ko-KR" altLang="en-US" sz="7950" b="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pic>
        <p:nvPicPr>
          <p:cNvPr id="2" name="그림 1" descr="Picture 11">
            <a:extLst>
              <a:ext uri="{FF2B5EF4-FFF2-40B4-BE49-F238E27FC236}">
                <a16:creationId xmlns:a16="http://schemas.microsoft.com/office/drawing/2014/main" id="{63FCF460-9382-BAA3-79CE-7F55F610FC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5946" y="973463"/>
            <a:ext cx="1971304" cy="164745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AE0EC3-F8AC-8F1B-5E67-87BD825B7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6178EA2E-0B34-2F5B-A967-81FB0E6F8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2674422"/>
            <a:ext cx="23596600" cy="1050455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6" name="그림 5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98A668-F2A8-341F-EF17-CF4ABEA71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39" y="2880953"/>
            <a:ext cx="7774636" cy="10034650"/>
          </a:xfrm>
          <a:prstGeom prst="rect">
            <a:avLst/>
          </a:prstGeom>
        </p:spPr>
      </p:pic>
      <p:pic>
        <p:nvPicPr>
          <p:cNvPr id="12" name="그림 11" descr="텍스트, 전자제품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35F8A0-C786-F7BE-5291-52422D533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477" y="2882735"/>
            <a:ext cx="7937767" cy="10034649"/>
          </a:xfrm>
          <a:prstGeom prst="rect">
            <a:avLst/>
          </a:prstGeom>
        </p:spPr>
      </p:pic>
      <p:pic>
        <p:nvPicPr>
          <p:cNvPr id="13" name="그림 12" descr="텍스트, 전자제품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C1B1BFD-649A-3E0D-3A00-E04D91461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48958" y="2887579"/>
            <a:ext cx="7326311" cy="10026317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FFAB754C-627D-D774-C122-33321349E83E}"/>
              </a:ext>
            </a:extLst>
          </p:cNvPr>
          <p:cNvSpPr txBox="1"/>
          <p:nvPr/>
        </p:nvSpPr>
        <p:spPr>
          <a:xfrm>
            <a:off x="483937" y="1130400"/>
            <a:ext cx="17531442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95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다국어</a:t>
            </a:r>
            <a:r>
              <a:rPr kumimoji="0" lang="ko-KR" altLang="en-US" sz="795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서비스 지원</a:t>
            </a:r>
            <a:endParaRPr kumimoji="0" lang="ko-KR" altLang="en-US" sz="7950" b="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pic>
        <p:nvPicPr>
          <p:cNvPr id="9" name="그림 8" descr="Picture 11">
            <a:extLst>
              <a:ext uri="{FF2B5EF4-FFF2-40B4-BE49-F238E27FC236}">
                <a16:creationId xmlns:a16="http://schemas.microsoft.com/office/drawing/2014/main" id="{357FE76D-6EBA-C583-161D-89DE49678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5946" y="973463"/>
            <a:ext cx="1971304" cy="164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027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66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C526C0-8632-E3FB-2105-143E716DE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3">
            <a:extLst>
              <a:ext uri="{FF2B5EF4-FFF2-40B4-BE49-F238E27FC236}">
                <a16:creationId xmlns:a16="http://schemas.microsoft.com/office/drawing/2014/main" id="{57316593-F7C4-39EF-22F0-527A64AC5678}"/>
              </a:ext>
            </a:extLst>
          </p:cNvPr>
          <p:cNvSpPr txBox="1"/>
          <p:nvPr/>
        </p:nvSpPr>
        <p:spPr>
          <a:xfrm>
            <a:off x="4017139" y="4878782"/>
            <a:ext cx="15758292" cy="39584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0" b="1">
                <a:solidFill>
                  <a:schemeClr val="bg1"/>
                </a:solidFill>
                <a:latin typeface="AppleSDGothicNeoM00"/>
                <a:ea typeface="AppleSDGothicNeoM00"/>
                <a:cs typeface="Calibri"/>
              </a:rPr>
              <a:t>[ROAD 2 AIR] 와 </a:t>
            </a:r>
            <a:r>
              <a:rPr lang="ko-KR" altLang="en-US" sz="6000" b="1" err="1">
                <a:solidFill>
                  <a:schemeClr val="bg1"/>
                </a:solidFill>
                <a:latin typeface="AppleSDGothicNeoM00"/>
                <a:ea typeface="AppleSDGothicNeoM00"/>
                <a:cs typeface="Calibri"/>
              </a:rPr>
              <a:t>함께라면</a:t>
            </a:r>
            <a:r>
              <a:rPr lang="ko-KR" altLang="en-US" sz="6000" b="1">
                <a:solidFill>
                  <a:schemeClr val="bg1"/>
                </a:solidFill>
                <a:latin typeface="AppleSDGothicNeoM00"/>
                <a:ea typeface="AppleSDGothicNeoM00"/>
                <a:cs typeface="Calibri"/>
              </a:rPr>
              <a:t>,</a:t>
            </a:r>
            <a:endParaRPr lang="ko-KR" sz="6000" b="1">
              <a:solidFill>
                <a:schemeClr val="bg1"/>
              </a:solidFill>
              <a:latin typeface="AppleSDGothicNeoM00"/>
              <a:ea typeface="AppleSDGothicNeoM0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0" b="1">
                <a:solidFill>
                  <a:schemeClr val="bg1"/>
                </a:solidFill>
                <a:latin typeface="AppleSDGothicNeoM00"/>
                <a:ea typeface="AppleSDGothicNeoM00"/>
                <a:cs typeface="Calibri"/>
              </a:rPr>
              <a:t>공항은 더이상 기다리는 공간이 아니라,</a:t>
            </a:r>
          </a:p>
          <a:p>
            <a:pPr algn="ctr">
              <a:lnSpc>
                <a:spcPct val="150000"/>
              </a:lnSpc>
            </a:pPr>
            <a:r>
              <a:rPr lang="ko-KR" altLang="en-US" sz="6000" b="1">
                <a:solidFill>
                  <a:schemeClr val="bg1"/>
                </a:solidFill>
                <a:latin typeface="AppleSDGothicNeoM00"/>
                <a:ea typeface="AppleSDGothicNeoM00"/>
                <a:cs typeface="Calibri"/>
              </a:rPr>
              <a:t>신속하게, </a:t>
            </a:r>
            <a:r>
              <a:rPr lang="ko-KR" altLang="en-US" sz="6000" b="1" err="1">
                <a:solidFill>
                  <a:schemeClr val="bg1"/>
                </a:solidFill>
                <a:latin typeface="AppleSDGothicNeoM00"/>
                <a:ea typeface="AppleSDGothicNeoM00"/>
                <a:cs typeface="Calibri"/>
              </a:rPr>
              <a:t>배려받는</a:t>
            </a:r>
            <a:r>
              <a:rPr lang="ko-KR" altLang="en-US" sz="6000" b="1">
                <a:solidFill>
                  <a:schemeClr val="bg1"/>
                </a:solidFill>
                <a:latin typeface="AppleSDGothicNeoM00"/>
                <a:ea typeface="AppleSDGothicNeoM00"/>
                <a:cs typeface="Calibri"/>
              </a:rPr>
              <a:t>, 즐거운 공간이 됩니다.</a:t>
            </a:r>
            <a:endParaRPr lang="ko-KR" sz="6000" b="1">
              <a:solidFill>
                <a:schemeClr val="bg1"/>
              </a:solidFill>
              <a:latin typeface="AppleSDGothicNeoM00"/>
              <a:ea typeface="AppleSDGothicNeoM0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3838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EAA71E-2D1B-ACEB-6776-89E315144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8BD9169D-6B12-DD8B-38F7-FD155C593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2674422"/>
            <a:ext cx="23596600" cy="1050455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28690607-50CF-EFCB-275B-EB79A09BEE08}"/>
              </a:ext>
            </a:extLst>
          </p:cNvPr>
          <p:cNvSpPr txBox="1"/>
          <p:nvPr/>
        </p:nvSpPr>
        <p:spPr>
          <a:xfrm>
            <a:off x="8293462" y="2862398"/>
            <a:ext cx="12758058" cy="3623131"/>
          </a:xfrm>
          <a:prstGeom prst="rect">
            <a:avLst/>
          </a:prstGeom>
        </p:spPr>
        <p:txBody>
          <a:bodyPr lIns="0" tIns="42614" rIns="0" bIns="0" rtlCol="0" anchor="t"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</a:t>
            </a: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Azure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</a:t>
            </a: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Speech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</a:t>
            </a: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SDK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로 브라우저에서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실시간 음성 인식 </a:t>
            </a: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(STT)</a:t>
            </a:r>
            <a:endParaRPr kumimoji="0" lang="ko-KR" altLang="en-US" sz="3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한국어</a:t>
            </a: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,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영어</a:t>
            </a: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,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일본어</a:t>
            </a: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,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중국어</a:t>
            </a: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,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스페인어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등 총 </a:t>
            </a: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5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개 언어 지원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언어 선택 시</a:t>
            </a: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,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음성 인식 언어와 </a:t>
            </a:r>
            <a:r>
              <a:rPr kumimoji="0" lang="en-US" altLang="ko-KR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GPT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응답 언어가 자동 연동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됨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사용자가 언어 선택 → 해당 언어로 </a:t>
            </a:r>
            <a:r>
              <a:rPr kumimoji="0" lang="ko-KR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음성 인식</a:t>
            </a:r>
            <a:endParaRPr kumimoji="0" lang="ko-KR" altLang="en-US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ko-KR" altLang="en-US" sz="3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ko-KR" altLang="en-US" sz="4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Microsoft GothicNeo"/>
            </a:endParaRPr>
          </a:p>
        </p:txBody>
      </p:sp>
      <p:pic>
        <p:nvPicPr>
          <p:cNvPr id="11" name="그림 10" descr="Azure Cognitive Services: Speech | element61">
            <a:extLst>
              <a:ext uri="{FF2B5EF4-FFF2-40B4-BE49-F238E27FC236}">
                <a16:creationId xmlns:a16="http://schemas.microsoft.com/office/drawing/2014/main" id="{0CC1428E-7617-6DC6-AF02-E9524C13D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05666" y="3161385"/>
            <a:ext cx="2979056" cy="2432249"/>
          </a:xfrm>
          <a:prstGeom prst="rect">
            <a:avLst/>
          </a:prstGeom>
          <a:ln>
            <a:noFill/>
          </a:ln>
        </p:spPr>
      </p:pic>
      <p:pic>
        <p:nvPicPr>
          <p:cNvPr id="14" name="그림 13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5F53D4F-7300-AB79-C418-C0ED1769C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3672" y="6777447"/>
            <a:ext cx="5424715" cy="6204860"/>
          </a:xfrm>
          <a:prstGeom prst="rect">
            <a:avLst/>
          </a:prstGeom>
        </p:spPr>
      </p:pic>
      <p:pic>
        <p:nvPicPr>
          <p:cNvPr id="15" name="그림 14" descr="텍스트, 전자제품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9E3807D-0559-6139-32F0-462E4423C9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15" y="2999558"/>
            <a:ext cx="7409873" cy="9742714"/>
          </a:xfrm>
          <a:prstGeom prst="rect">
            <a:avLst/>
          </a:prstGeom>
        </p:spPr>
      </p:pic>
      <p:pic>
        <p:nvPicPr>
          <p:cNvPr id="17" name="그림 16" descr="텍스트, 스크린샷, 운영 체제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1BCCD91-265B-E73E-FDD7-60B835FE8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15958" y="6719932"/>
            <a:ext cx="5126907" cy="6259286"/>
          </a:xfrm>
          <a:prstGeom prst="rect">
            <a:avLst/>
          </a:prstGeom>
        </p:spPr>
      </p:pic>
      <p:pic>
        <p:nvPicPr>
          <p:cNvPr id="22" name="그림 21" descr="그래픽, 클립아트, 원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0957A1-9B2C-91A2-BC4C-27C359217E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24933" y="841805"/>
            <a:ext cx="1821545" cy="1785259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B8215365-A1AB-8161-2254-E3C362E8E88F}"/>
              </a:ext>
            </a:extLst>
          </p:cNvPr>
          <p:cNvSpPr txBox="1"/>
          <p:nvPr/>
        </p:nvSpPr>
        <p:spPr>
          <a:xfrm>
            <a:off x="483937" y="1130400"/>
            <a:ext cx="17531442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795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Azure</a:t>
            </a:r>
            <a:r>
              <a:rPr lang="ko-KR" altLang="en-US" sz="795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 </a:t>
            </a:r>
            <a:r>
              <a:rPr lang="en-US" altLang="ko-KR" sz="795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Speech</a:t>
            </a:r>
            <a:r>
              <a:rPr lang="ko-KR" altLang="en-US" sz="795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 기반 음성 입력 기능</a:t>
            </a:r>
            <a:endParaRPr kumimoji="0" lang="ko-KR" altLang="en-US" sz="7950" b="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4773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00BF1F-684A-677B-AA23-D97221CAD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1088501-4CF7-9ED4-8BE3-572628D4B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84600" y="-3784600"/>
            <a:ext cx="13716000" cy="2128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CAC4047-F9EE-DD52-ED9F-C4287021C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812">
            <a:off x="0" y="9804400"/>
            <a:ext cx="12319000" cy="76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7F12B86-9516-CC53-D573-B73AA96F7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21259800" y="5600700"/>
            <a:ext cx="2514600" cy="25146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B905D460-6D7A-9C6F-9256-EBDE0E15BE30}"/>
              </a:ext>
            </a:extLst>
          </p:cNvPr>
          <p:cNvSpPr txBox="1"/>
          <p:nvPr/>
        </p:nvSpPr>
        <p:spPr>
          <a:xfrm>
            <a:off x="225865" y="3864721"/>
            <a:ext cx="21285199" cy="6019800"/>
          </a:xfrm>
          <a:prstGeom prst="rect">
            <a:avLst/>
          </a:prstGeom>
        </p:spPr>
        <p:txBody>
          <a:bodyPr lIns="0" tIns="591649" rIns="0" bIns="591649" rtlCol="0" anchor="ctr"/>
          <a:lstStyle/>
          <a:p>
            <a:pPr>
              <a:lnSpc>
                <a:spcPct val="78020"/>
              </a:lnSpc>
            </a:pPr>
            <a:r>
              <a:rPr lang="en-US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3.</a:t>
            </a:r>
            <a:r>
              <a:rPr lang="en-US" altLang="ko-KR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 </a:t>
            </a:r>
            <a:r>
              <a:rPr lang="ko-KR" altLang="en-US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서비스</a:t>
            </a:r>
            <a:endParaRPr lang="en" altLang="ko-KR" sz="9600" spc="405">
              <a:solidFill>
                <a:srgbClr val="FFFFFF"/>
              </a:solidFill>
              <a:latin typeface="AppleSDGothicNeoB00"/>
              <a:ea typeface="AppleSDGothicNeoB0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23EAD-24B0-4E7B-F73B-1111C56DACA6}"/>
              </a:ext>
            </a:extLst>
          </p:cNvPr>
          <p:cNvSpPr txBox="1"/>
          <p:nvPr/>
        </p:nvSpPr>
        <p:spPr>
          <a:xfrm>
            <a:off x="241792" y="8353234"/>
            <a:ext cx="10120306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500">
                <a:solidFill>
                  <a:srgbClr val="FFFFFF"/>
                </a:solidFill>
                <a:latin typeface="AppleSDGothicNeoB00"/>
                <a:ea typeface="+mn-lt"/>
                <a:cs typeface="Calibri"/>
              </a:rPr>
              <a:t>3-2. Power </a:t>
            </a:r>
            <a:r>
              <a:rPr lang="en-US" altLang="ko-KR" sz="7500">
                <a:solidFill>
                  <a:srgbClr val="FFFFFF"/>
                </a:solidFill>
                <a:latin typeface="AppleSDGothicNeoB00"/>
                <a:ea typeface="+mn-lt"/>
                <a:cs typeface="Calibri"/>
              </a:rPr>
              <a:t>BI</a:t>
            </a:r>
            <a:r>
              <a:rPr lang="ko-KR" sz="7500">
                <a:solidFill>
                  <a:srgbClr val="FFFFFF"/>
                </a:solidFill>
                <a:latin typeface="AppleSDGothicNeoB00"/>
                <a:ea typeface="AppleSDGothicNeoB00"/>
                <a:cs typeface="Calibri"/>
              </a:rPr>
              <a:t> 서비스</a:t>
            </a:r>
            <a:endParaRPr lang="ko-KR" sz="7500">
              <a:solidFill>
                <a:srgbClr val="000000"/>
              </a:solidFill>
              <a:latin typeface="AppleSDGothicNeoB00"/>
              <a:ea typeface="AppleSDGothicNeoB00"/>
              <a:cs typeface="Calibri"/>
            </a:endParaRPr>
          </a:p>
          <a:p>
            <a:endParaRPr lang="ko-KR" altLang="en-US" sz="7500">
              <a:solidFill>
                <a:srgbClr val="FFFFFF"/>
              </a:solidFill>
              <a:latin typeface="AppleSDGothicNeoB00"/>
              <a:ea typeface="AppleSDGothicNeoB0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6415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29F4F0-A3E3-5FD2-A226-FCEA7CD63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4BAC9A7E-008B-5ACF-A9CA-8FA616F27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899" y="1371600"/>
            <a:ext cx="1155700" cy="952500"/>
          </a:xfrm>
          <a:prstGeom prst="rect">
            <a:avLst/>
          </a:prstGeom>
        </p:spPr>
      </p:pic>
      <p:sp>
        <p:nvSpPr>
          <p:cNvPr id="52" name="TextBox 43">
            <a:extLst>
              <a:ext uri="{FF2B5EF4-FFF2-40B4-BE49-F238E27FC236}">
                <a16:creationId xmlns:a16="http://schemas.microsoft.com/office/drawing/2014/main" id="{0767431B-80FF-EBF0-2A32-F376F055680E}"/>
              </a:ext>
            </a:extLst>
          </p:cNvPr>
          <p:cNvSpPr txBox="1"/>
          <p:nvPr/>
        </p:nvSpPr>
        <p:spPr>
          <a:xfrm>
            <a:off x="899299" y="1130400"/>
            <a:ext cx="5056188" cy="14700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트러블 슈팅</a:t>
            </a:r>
            <a:endParaRPr kumimoji="0" lang="en" sz="8000" b="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sp>
        <p:nvSpPr>
          <p:cNvPr id="65" name="Explosion: 8 Points 64">
            <a:extLst>
              <a:ext uri="{FF2B5EF4-FFF2-40B4-BE49-F238E27FC236}">
                <a16:creationId xmlns:a16="http://schemas.microsoft.com/office/drawing/2014/main" id="{2A0C4706-7516-84FA-0F0D-F9295B97DB47}"/>
              </a:ext>
            </a:extLst>
          </p:cNvPr>
          <p:cNvSpPr/>
          <p:nvPr/>
        </p:nvSpPr>
        <p:spPr>
          <a:xfrm>
            <a:off x="6381020" y="1116000"/>
            <a:ext cx="599661" cy="649357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F355D5E-FC73-BEBF-8D87-0C6BFB288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27" y="2841624"/>
            <a:ext cx="23306520" cy="10282011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A0DDC79-17D2-D70E-1AE6-13E00AC13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92" y="3257491"/>
            <a:ext cx="6231082" cy="4694676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A1F9F419-FC64-C2E9-6916-5C49E394170A}"/>
              </a:ext>
            </a:extLst>
          </p:cNvPr>
          <p:cNvSpPr/>
          <p:nvPr/>
        </p:nvSpPr>
        <p:spPr>
          <a:xfrm>
            <a:off x="7245848" y="4877870"/>
            <a:ext cx="1324955" cy="1408333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0206B08-9ADB-AFA1-780D-251DA68E1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24708" y="3427313"/>
            <a:ext cx="1226995" cy="1208694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D9F606FE-EBD7-50F4-DC90-4089465777FA}"/>
              </a:ext>
            </a:extLst>
          </p:cNvPr>
          <p:cNvSpPr/>
          <p:nvPr/>
        </p:nvSpPr>
        <p:spPr>
          <a:xfrm>
            <a:off x="15325730" y="4862764"/>
            <a:ext cx="1324955" cy="1408333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7A69ACE-585C-BF81-1435-70A057045B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30204" y="3745616"/>
            <a:ext cx="6362701" cy="3368263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0E0D7AF-8B55-97D6-E069-7A3A1D237F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2539" y="3752049"/>
            <a:ext cx="6355773" cy="3379039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68" name="TextBox 25">
            <a:extLst>
              <a:ext uri="{FF2B5EF4-FFF2-40B4-BE49-F238E27FC236}">
                <a16:creationId xmlns:a16="http://schemas.microsoft.com/office/drawing/2014/main" id="{0BDD56DA-5253-9797-D03A-5A671DE135E2}"/>
              </a:ext>
            </a:extLst>
          </p:cNvPr>
          <p:cNvSpPr txBox="1"/>
          <p:nvPr/>
        </p:nvSpPr>
        <p:spPr>
          <a:xfrm>
            <a:off x="892110" y="8427845"/>
            <a:ext cx="10344081" cy="409968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각 테이블별로 의미체계를 만들어 가져 올 수 있지만 이 경우 Power BI Direct Query가 비활성화 된다. </a:t>
            </a:r>
            <a:b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</a:b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(현재 Power BI는 다중 의미체계 지원 X)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모든 테이블을 1개의 테이블로 병합 후 Power BI 내부에서 테이블로 분할.</a:t>
            </a:r>
          </a:p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Azure Cosmos DB     VS     Azure SQL DB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12208659-7BF2-7A4A-E7FC-18F229E3FB4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01535" y="5109990"/>
            <a:ext cx="2600740" cy="248753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5917584-6C46-CD84-7C70-3FFFDC0AA3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93792" y="8909153"/>
            <a:ext cx="11819695" cy="3416342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79BFE-136D-9CE4-3240-F91ABB344CF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3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17700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r="38560" b="62911"/>
          <a:stretch>
            <a:fillRect/>
          </a:stretch>
        </p:blipFill>
        <p:spPr>
          <a:xfrm>
            <a:off x="11492289" y="5391932"/>
            <a:ext cx="12343886" cy="37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4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285F52-DA88-7D07-792F-A383EA915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EFAE458A-0B4E-ACC5-766C-587DF28E0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37" y="2620834"/>
            <a:ext cx="16846839" cy="10485566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A9C10E-A6ED-E9DF-BF76-24FA57E72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3336" y="1002113"/>
            <a:ext cx="739582" cy="65116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DB2504F-29D9-E03C-992A-A1FB06A44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400" y="1371600"/>
            <a:ext cx="1155700" cy="952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36D50B7-7807-A4E9-E2D6-D144100E3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077" y="3743948"/>
            <a:ext cx="16324094" cy="25400"/>
          </a:xfrm>
          <a:prstGeom prst="rect">
            <a:avLst/>
          </a:prstGeom>
        </p:spPr>
      </p:pic>
      <p:sp>
        <p:nvSpPr>
          <p:cNvPr id="35" name="TextBox 35">
            <a:extLst>
              <a:ext uri="{FF2B5EF4-FFF2-40B4-BE49-F238E27FC236}">
                <a16:creationId xmlns:a16="http://schemas.microsoft.com/office/drawing/2014/main" id="{F73CE81A-DC28-9F29-28B5-159976E85F36}"/>
              </a:ext>
            </a:extLst>
          </p:cNvPr>
          <p:cNvSpPr txBox="1"/>
          <p:nvPr/>
        </p:nvSpPr>
        <p:spPr>
          <a:xfrm>
            <a:off x="1780608" y="2990360"/>
            <a:ext cx="5836227" cy="7723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왜 </a:t>
            </a:r>
            <a:r>
              <a:rPr kumimoji="0" lang="ko-KR" altLang="en" sz="3850" b="1" i="0" u="none" strike="noStrike" kern="1200" cap="none" spc="0" normalizeH="0" baseline="0" noProof="0" err="1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Cosmos</a:t>
            </a:r>
            <a:r>
              <a:rPr kumimoji="0" lang="ko-KR" alt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 DB? </a:t>
            </a:r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DF34EF-C706-A622-DF57-06D776780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65" y="2777879"/>
            <a:ext cx="1026538" cy="9208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999267-4283-96A9-57A1-39863B1A7B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0282" y="4080929"/>
            <a:ext cx="3181350" cy="105727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5993B8-B3B9-1621-063D-116CC62567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0796" y="4331918"/>
            <a:ext cx="3209925" cy="110490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E4D7CB-C3A4-ECF5-9D11-CB25B78BEB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372" y="4621007"/>
            <a:ext cx="3267075" cy="107632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B50935-9F76-5788-6C62-228DBCE209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9986" y="4910095"/>
            <a:ext cx="3219450" cy="104775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57EE44-5A16-5E12-5052-66B68DB663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61899" y="5143908"/>
            <a:ext cx="3190875" cy="109537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8DF691A-CCD7-3D63-BF65-22268EFB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150227"/>
              </p:ext>
            </p:extLst>
          </p:nvPr>
        </p:nvGraphicFramePr>
        <p:xfrm>
          <a:off x="910897" y="6787688"/>
          <a:ext cx="16163985" cy="5853253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3546564">
                  <a:extLst>
                    <a:ext uri="{9D8B030D-6E8A-4147-A177-3AD203B41FA5}">
                      <a16:colId xmlns:a16="http://schemas.microsoft.com/office/drawing/2014/main" val="1166979056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676950211"/>
                    </a:ext>
                  </a:extLst>
                </a:gridCol>
                <a:gridCol w="4075611">
                  <a:extLst>
                    <a:ext uri="{9D8B030D-6E8A-4147-A177-3AD203B41FA5}">
                      <a16:colId xmlns:a16="http://schemas.microsoft.com/office/drawing/2014/main" val="1483090258"/>
                    </a:ext>
                  </a:extLst>
                </a:gridCol>
                <a:gridCol w="4427010">
                  <a:extLst>
                    <a:ext uri="{9D8B030D-6E8A-4147-A177-3AD203B41FA5}">
                      <a16:colId xmlns:a16="http://schemas.microsoft.com/office/drawing/2014/main" val="2138309990"/>
                    </a:ext>
                  </a:extLst>
                </a:gridCol>
              </a:tblGrid>
              <a:tr h="92419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latin typeface="AppleSDGothicNeoB00"/>
                          <a:ea typeface="AppleSDGothicNeoB00"/>
                        </a:rPr>
                        <a:t>비교 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AppleSDGothicNeoB00"/>
                        </a:rPr>
                        <a:t>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AppleSDGothicNeoB00"/>
                        </a:rPr>
                        <a:t>Azure SQL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latin typeface="AppleSDGothicNeoB00"/>
                          <a:ea typeface="AppleSDGothicNeoB00"/>
                        </a:rPr>
                        <a:t>왜 </a:t>
                      </a:r>
                      <a:r>
                        <a:rPr lang="en-US">
                          <a:latin typeface="AppleSDGothicNeoB00"/>
                        </a:rPr>
                        <a:t>Cosmos DB ?</a:t>
                      </a:r>
                      <a:endParaRPr lang="en-US" altLang="ko-KR">
                        <a:latin typeface="AppleSDGothicNeoB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72742"/>
                  </a:ext>
                </a:extLst>
              </a:tr>
              <a:tr h="8361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>
                          <a:latin typeface="AppleSDGothicNeoB00"/>
                          <a:ea typeface="AppleSDGothicNeoM00"/>
                        </a:rPr>
                        <a:t> </a:t>
                      </a:r>
                      <a:r>
                        <a:rPr lang="ko-KR" altLang="en-US">
                          <a:latin typeface="AppleSDGothicNeoB00"/>
                          <a:ea typeface="AppleSDGothicNeoB00"/>
                        </a:rPr>
                        <a:t>실시간 쓰기 처리 속도</a:t>
                      </a:r>
                      <a:endParaRPr lang="en-US" altLang="ko-KR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latin typeface="AppleSDGothicNeoB00"/>
                        </a:rPr>
                        <a:t> </a:t>
                      </a:r>
                      <a:r>
                        <a:rPr lang="ko-KR" altLang="en-US" sz="2000" err="1">
                          <a:latin typeface="AppleSDGothicNeoB00"/>
                          <a:ea typeface="AppleSDGothicNeoB00"/>
                        </a:rPr>
                        <a:t>밀리초</a:t>
                      </a:r>
                      <a:r>
                        <a:rPr lang="en-US" altLang="ko-KR" sz="2000">
                          <a:latin typeface="AppleSDGothicNeoB00"/>
                          <a:ea typeface="AppleSDGothicNeoM00"/>
                        </a:rPr>
                        <a:t>(</a:t>
                      </a:r>
                      <a:r>
                        <a:rPr lang="en-US" sz="2000" err="1">
                          <a:latin typeface="AppleSDGothicNeoB00"/>
                        </a:rPr>
                        <a:t>ms</a:t>
                      </a:r>
                      <a:r>
                        <a:rPr lang="en-US" sz="2000">
                          <a:latin typeface="AppleSDGothicNeoB00"/>
                        </a:rPr>
                        <a:t>)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단위 쓰기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latin typeface="AppleSDGothicNeoB00"/>
                        </a:rPr>
                        <a:t>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상대적으로 느림 </a:t>
                      </a:r>
                      <a:r>
                        <a:rPr lang="en-US" altLang="ko-KR" sz="2000">
                          <a:latin typeface="AppleSDGothicNeoB00"/>
                          <a:ea typeface="AppleSDGothicNeoM00"/>
                        </a:rPr>
                        <a:t>(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초 단위 이상 가능성</a:t>
                      </a:r>
                      <a:r>
                        <a:rPr lang="en-US" altLang="ko-KR" sz="2000">
                          <a:latin typeface="AppleSDGothicNeoB0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대량 이벤트를 빠르게 수신하여 저장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112890"/>
                  </a:ext>
                </a:extLst>
              </a:tr>
              <a:tr h="77016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latin typeface="AppleSDGothicNeoB00"/>
                          <a:ea typeface="AppleSDGothicNeoB00"/>
                        </a:rPr>
                        <a:t>수평 확장성 </a:t>
                      </a:r>
                      <a:r>
                        <a:rPr lang="en-US" altLang="ko-KR">
                          <a:latin typeface="AppleSDGothicNeoB00"/>
                        </a:rPr>
                        <a:t>(</a:t>
                      </a:r>
                      <a:r>
                        <a:rPr lang="ko-KR" altLang="en-US">
                          <a:latin typeface="AppleSDGothicNeoB00"/>
                          <a:ea typeface="AppleSDGothicNeoB00"/>
                        </a:rPr>
                        <a:t>스케일 아웃</a:t>
                      </a:r>
                      <a:r>
                        <a:rPr lang="en-US" altLang="ko-KR">
                          <a:latin typeface="AppleSDGothicNeoB00"/>
                        </a:rPr>
                        <a:t>)</a:t>
                      </a:r>
                      <a:endParaRPr lang="ko-KR" altLang="en-US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latin typeface="AppleSDGothicNeoB00"/>
                        </a:rPr>
                        <a:t>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기본 제공 </a:t>
                      </a:r>
                      <a:r>
                        <a:rPr lang="en-US" altLang="ko-KR" sz="2000">
                          <a:latin typeface="AppleSDGothicNeoB00"/>
                          <a:ea typeface="AppleSDGothicNeoM00"/>
                        </a:rPr>
                        <a:t>(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자동 확장</a:t>
                      </a:r>
                      <a:r>
                        <a:rPr lang="en-US" altLang="ko-KR" sz="2000">
                          <a:latin typeface="AppleSDGothicNeoB0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latin typeface="AppleSDGothicNeoB00"/>
                        </a:rPr>
                        <a:t>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수직 확장만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쓰기 부하가 많을 때 병목 없이 처리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325473"/>
                  </a:ext>
                </a:extLst>
              </a:tr>
              <a:tr h="8141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latin typeface="AppleSDGothicNeoB00"/>
                          <a:ea typeface="AppleSDGothicNeoB00"/>
                        </a:rPr>
                        <a:t>유연한 데이터 구조 </a:t>
                      </a:r>
                      <a:r>
                        <a:rPr lang="en-US" altLang="ko-KR">
                          <a:latin typeface="AppleSDGothicNeoB00"/>
                        </a:rPr>
                        <a:t>(</a:t>
                      </a:r>
                      <a:r>
                        <a:rPr lang="ko-KR" altLang="en-US">
                          <a:latin typeface="AppleSDGothicNeoB00"/>
                          <a:ea typeface="AppleSDGothicNeoB00"/>
                        </a:rPr>
                        <a:t>스키마리스</a:t>
                      </a:r>
                      <a:r>
                        <a:rPr lang="en-US" altLang="ko-KR">
                          <a:latin typeface="AppleSDGothicNeoB00"/>
                        </a:rPr>
                        <a:t>)</a:t>
                      </a:r>
                      <a:endParaRPr lang="ko-KR" altLang="en-US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latin typeface="AppleSDGothicNeoB00"/>
                        </a:rPr>
                        <a:t> JSON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기반</a:t>
                      </a:r>
                      <a:r>
                        <a:rPr lang="en-US" altLang="ko-KR" sz="2000">
                          <a:latin typeface="AppleSDGothicNeoB00"/>
                        </a:rPr>
                        <a:t>,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컬럼 달라도 저장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latin typeface="AppleSDGothicNeoB00"/>
                        </a:rPr>
                        <a:t>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고정된 스키마</a:t>
                      </a:r>
                      <a:r>
                        <a:rPr lang="en-US" altLang="ko-KR" sz="2000">
                          <a:latin typeface="AppleSDGothicNeoB00"/>
                          <a:ea typeface="AppleSDGothicNeoM00"/>
                        </a:rPr>
                        <a:t>,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변경 어려움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다양한 형태의 실시간 데이터를 수용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164958"/>
                  </a:ext>
                </a:extLst>
              </a:tr>
              <a:tr h="8141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latin typeface="AppleSDGothicNeoB00"/>
                          <a:ea typeface="AppleSDGothicNeoB00"/>
                        </a:rPr>
                        <a:t>지리적 분산</a:t>
                      </a:r>
                      <a:r>
                        <a:rPr lang="en-US" altLang="ko-KR">
                          <a:latin typeface="AppleSDGothicNeoB00"/>
                        </a:rPr>
                        <a:t>/</a:t>
                      </a:r>
                      <a:r>
                        <a:rPr lang="ko-KR" altLang="en-US">
                          <a:latin typeface="AppleSDGothicNeoB00"/>
                          <a:ea typeface="AppleSDGothicNeoB00"/>
                        </a:rPr>
                        <a:t>복제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latin typeface="AppleSDGothicNeoB00"/>
                        </a:rPr>
                        <a:t>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전 세계 다중 </a:t>
                      </a:r>
                      <a:r>
                        <a:rPr lang="ko-KR" altLang="en-US" sz="2000" err="1">
                          <a:latin typeface="AppleSDGothicNeoB00"/>
                          <a:ea typeface="AppleSDGothicNeoB00"/>
                        </a:rPr>
                        <a:t>리전에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 실시간 복제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latin typeface="AppleSDGothicNeoB00"/>
                        </a:rPr>
                        <a:t>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기본 단일 </a:t>
                      </a:r>
                      <a:r>
                        <a:rPr lang="ko-KR" altLang="en-US" sz="2000" err="1">
                          <a:latin typeface="AppleSDGothicNeoB00"/>
                          <a:ea typeface="AppleSDGothicNeoB00"/>
                        </a:rPr>
                        <a:t>리전</a:t>
                      </a:r>
                      <a:endParaRPr lang="en-US" altLang="ko-KR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글로벌 사용자에게 지연 없는 응답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464708"/>
                  </a:ext>
                </a:extLst>
              </a:tr>
              <a:tr h="8141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latin typeface="AppleSDGothicNeoB00"/>
                          <a:ea typeface="AppleSDGothicNeoB00"/>
                        </a:rPr>
                        <a:t>변경 </a:t>
                      </a:r>
                      <a:r>
                        <a:rPr lang="ko-KR" altLang="en-US" err="1">
                          <a:latin typeface="AppleSDGothicNeoB00"/>
                          <a:ea typeface="AppleSDGothicNeoB00"/>
                        </a:rPr>
                        <a:t>피드</a:t>
                      </a:r>
                      <a:r>
                        <a:rPr lang="en-US" altLang="ko-KR">
                          <a:latin typeface="AppleSDGothicNeoB00"/>
                          <a:ea typeface="AppleSDGothicNeoM00"/>
                        </a:rPr>
                        <a:t>(</a:t>
                      </a:r>
                      <a:r>
                        <a:rPr lang="en-US">
                          <a:latin typeface="AppleSDGothicNeoB00"/>
                        </a:rPr>
                        <a:t>Change Feed)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latin typeface="AppleSDGothicNeoB00"/>
                        </a:rPr>
                        <a:t>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실시간 변경 추적 기능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latin typeface="AppleSDGothicNeoB00"/>
                        </a:rPr>
                        <a:t>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별도 설정 </a:t>
                      </a:r>
                      <a:r>
                        <a:rPr lang="en-US" altLang="ko-KR" sz="2000">
                          <a:latin typeface="AppleSDGothicNeoB00"/>
                          <a:ea typeface="AppleSDGothicNeoM00"/>
                        </a:rPr>
                        <a:t>(</a:t>
                      </a:r>
                      <a:r>
                        <a:rPr lang="en-US" sz="2000">
                          <a:latin typeface="AppleSDGothicNeoB00"/>
                        </a:rPr>
                        <a:t>CDC)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필요</a:t>
                      </a:r>
                      <a:r>
                        <a:rPr lang="en-US" altLang="ko-KR" sz="2000">
                          <a:latin typeface="AppleSDGothicNeoB00"/>
                        </a:rPr>
                        <a:t>,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지연 있음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실시간 알림</a:t>
                      </a:r>
                      <a:r>
                        <a:rPr lang="en-US" altLang="ko-KR" sz="2000">
                          <a:latin typeface="AppleSDGothicNeoB00"/>
                          <a:ea typeface="AppleSDGothicNeoM00"/>
                        </a:rPr>
                        <a:t>·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후속 처리 자동화에 유리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916833"/>
                  </a:ext>
                </a:extLst>
              </a:tr>
              <a:tr h="8801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>
                          <a:latin typeface="AppleSDGothicNeoB00"/>
                        </a:rPr>
                        <a:t>Burst </a:t>
                      </a:r>
                      <a:r>
                        <a:rPr lang="ko-KR" altLang="en-US">
                          <a:latin typeface="AppleSDGothicNeoB00"/>
                          <a:ea typeface="AppleSDGothicNeoB00"/>
                        </a:rPr>
                        <a:t>트래픽 처리</a:t>
                      </a:r>
                      <a:endParaRPr lang="en-US" altLang="ko-KR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000">
                          <a:latin typeface="AppleSDGothicNeoB00"/>
                        </a:rPr>
                        <a:t> Auto-scale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옵션으로 유연 대응</a:t>
                      </a:r>
                      <a:endParaRPr lang="en-US" altLang="ko-KR" sz="2000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000">
                          <a:latin typeface="AppleSDGothicNeoB00"/>
                          <a:ea typeface="AppleSDGothicNeoM00"/>
                        </a:rPr>
                        <a:t>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제한된 처리 속도</a:t>
                      </a:r>
                      <a:r>
                        <a:rPr lang="en-US" altLang="ko-KR" sz="2000">
                          <a:latin typeface="AppleSDGothicNeoB00"/>
                        </a:rPr>
                        <a:t>,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오버로드 위험</a:t>
                      </a:r>
                      <a:endParaRPr lang="en-US" altLang="ko-KR" sz="2000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순간적으로 몰리는 이벤트에도 유리</a:t>
                      </a:r>
                      <a:endParaRPr lang="en-US" altLang="ko-KR" sz="2000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9043032"/>
                  </a:ext>
                </a:extLst>
              </a:tr>
            </a:tbl>
          </a:graphicData>
        </a:graphic>
      </p:graphicFrame>
      <p:pic>
        <p:nvPicPr>
          <p:cNvPr id="22" name="Picture 9">
            <a:extLst>
              <a:ext uri="{FF2B5EF4-FFF2-40B4-BE49-F238E27FC236}">
                <a16:creationId xmlns:a16="http://schemas.microsoft.com/office/drawing/2014/main" id="{FFF0AD2C-7DCB-EECD-4D02-77A138CB5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669" y="6294980"/>
            <a:ext cx="16324579" cy="25400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293C6C5E-0942-FE06-C160-07FE6E747477}"/>
              </a:ext>
            </a:extLst>
          </p:cNvPr>
          <p:cNvSpPr/>
          <p:nvPr/>
        </p:nvSpPr>
        <p:spPr>
          <a:xfrm>
            <a:off x="6226105" y="4582237"/>
            <a:ext cx="1134458" cy="1107336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FBDF24-7443-0FEE-880E-51078D8EE9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3281" y="4370534"/>
            <a:ext cx="4194464" cy="1350819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BF0701-ABE0-1170-EAB0-5B6ADD31F1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73830" y="4375737"/>
            <a:ext cx="4073237" cy="1338696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E3355C-962E-9272-4815-74F9BED6FBF0}"/>
              </a:ext>
            </a:extLst>
          </p:cNvPr>
          <p:cNvCxnSpPr/>
          <p:nvPr/>
        </p:nvCxnSpPr>
        <p:spPr>
          <a:xfrm flipV="1">
            <a:off x="12136757" y="4478387"/>
            <a:ext cx="288956" cy="2203"/>
          </a:xfrm>
          <a:prstGeom prst="straightConnector1">
            <a:avLst/>
          </a:prstGeom>
          <a:ln w="57150">
            <a:solidFill>
              <a:srgbClr val="3866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92423BE6-DBAC-D06D-6DC0-4B73FEBD8E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5996" y="6907879"/>
            <a:ext cx="690131" cy="69359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D24491E-42E8-A4D0-8366-A65BEED4E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701" y="6896763"/>
            <a:ext cx="836039" cy="695762"/>
          </a:xfrm>
          <a:prstGeom prst="rect">
            <a:avLst/>
          </a:prstGeom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A3EA5E59-FAC5-89E0-4A67-C964EF12336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535017" y="2599058"/>
            <a:ext cx="6182448" cy="1050734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39" name="Picture 21">
            <a:extLst>
              <a:ext uri="{FF2B5EF4-FFF2-40B4-BE49-F238E27FC236}">
                <a16:creationId xmlns:a16="http://schemas.microsoft.com/office/drawing/2014/main" id="{0D33EBC8-3950-CB34-E9CF-01490C64C01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862431" y="10709931"/>
            <a:ext cx="5419550" cy="25400"/>
          </a:xfrm>
          <a:prstGeom prst="rect">
            <a:avLst/>
          </a:prstGeom>
        </p:spPr>
      </p:pic>
      <p:sp>
        <p:nvSpPr>
          <p:cNvPr id="41" name="TextBox 35">
            <a:extLst>
              <a:ext uri="{FF2B5EF4-FFF2-40B4-BE49-F238E27FC236}">
                <a16:creationId xmlns:a16="http://schemas.microsoft.com/office/drawing/2014/main" id="{66B3E23A-C1E8-EB32-4C86-2BB28308E526}"/>
              </a:ext>
            </a:extLst>
          </p:cNvPr>
          <p:cNvSpPr txBox="1"/>
          <p:nvPr/>
        </p:nvSpPr>
        <p:spPr>
          <a:xfrm>
            <a:off x="18627447" y="2919224"/>
            <a:ext cx="5538860" cy="78970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Power BI </a:t>
            </a:r>
            <a:r>
              <a:rPr kumimoji="0" lang="ko-KR" altLang="en" sz="3850" b="1" i="0" u="none" strike="noStrike" kern="1200" cap="none" spc="0" normalizeH="0" baseline="0" noProof="0" err="1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Direct</a:t>
            </a:r>
            <a:r>
              <a:rPr kumimoji="0" lang="ko-KR" alt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</a:t>
            </a:r>
            <a:r>
              <a:rPr kumimoji="0" lang="ko-KR" altLang="en" sz="3850" b="1" i="0" u="none" strike="noStrike" kern="1200" cap="none" spc="0" normalizeH="0" baseline="0" noProof="0" err="1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Query</a:t>
            </a:r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</p:txBody>
      </p:sp>
      <p:pic>
        <p:nvPicPr>
          <p:cNvPr id="44" name="Picture 21">
            <a:extLst>
              <a:ext uri="{FF2B5EF4-FFF2-40B4-BE49-F238E27FC236}">
                <a16:creationId xmlns:a16="http://schemas.microsoft.com/office/drawing/2014/main" id="{F1875519-85DD-3C1A-0EDD-08944CB78A8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954571" y="3707480"/>
            <a:ext cx="5419550" cy="25400"/>
          </a:xfrm>
          <a:prstGeom prst="rect">
            <a:avLst/>
          </a:prstGeom>
        </p:spPr>
      </p:pic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67371F61-8960-8CC1-BEFD-A674DCB4E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106547"/>
              </p:ext>
            </p:extLst>
          </p:nvPr>
        </p:nvGraphicFramePr>
        <p:xfrm>
          <a:off x="17870646" y="4004173"/>
          <a:ext cx="5538858" cy="8646040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1704702">
                  <a:extLst>
                    <a:ext uri="{9D8B030D-6E8A-4147-A177-3AD203B41FA5}">
                      <a16:colId xmlns:a16="http://schemas.microsoft.com/office/drawing/2014/main" val="542358580"/>
                    </a:ext>
                  </a:extLst>
                </a:gridCol>
                <a:gridCol w="3834156">
                  <a:extLst>
                    <a:ext uri="{9D8B030D-6E8A-4147-A177-3AD203B41FA5}">
                      <a16:colId xmlns:a16="http://schemas.microsoft.com/office/drawing/2014/main" val="229772979"/>
                    </a:ext>
                  </a:extLst>
                </a:gridCol>
              </a:tblGrid>
              <a:tr h="8178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>
                          <a:latin typeface="AppleSDGothicNeoB00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>
                          <a:latin typeface="AppleSDGothicNeoB00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833778"/>
                  </a:ext>
                </a:extLst>
              </a:tr>
              <a:tr h="14458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데이터 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latin typeface="AppleSDGothicNeoM00"/>
                        </a:rPr>
                        <a:t>Power BI</a:t>
                      </a:r>
                      <a:r>
                        <a:rPr lang="ko-KR" altLang="en-US" sz="2400" err="1">
                          <a:latin typeface="AppleSDGothicNeoM00"/>
                          <a:ea typeface="AppleSDGothicNeoM00"/>
                        </a:rPr>
                        <a:t>에</a:t>
                      </a: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 저장하지 않음</a:t>
                      </a:r>
                      <a:br>
                        <a:rPr lang="ko-KR" altLang="en-US" sz="2400">
                          <a:latin typeface="AppleSDGothicNeoM00"/>
                          <a:ea typeface="AppleSDGothicNeoM00"/>
                        </a:rPr>
                      </a:br>
                      <a:r>
                        <a:rPr lang="en-US" altLang="ko-KR" sz="2400">
                          <a:latin typeface="AppleSDGothicNeoM00"/>
                          <a:ea typeface="AppleSDGothicNeoM00"/>
                        </a:rPr>
                        <a:t>(</a:t>
                      </a: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원본에 실시간 쿼리</a:t>
                      </a:r>
                      <a:r>
                        <a:rPr lang="en-US" altLang="ko-KR" sz="2400">
                          <a:latin typeface="AppleSDGothicNeoM0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132367"/>
                  </a:ext>
                </a:extLst>
              </a:tr>
              <a:tr h="14312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err="1">
                          <a:latin typeface="AppleSDGothicNeoB00"/>
                          <a:ea typeface="AppleSDGothicNeoB00"/>
                        </a:rPr>
                        <a:t>최신성</a:t>
                      </a:r>
                      <a:endParaRPr lang="ko-KR" altLang="en-US" sz="2000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데이터가 원본에 변경되면 </a:t>
                      </a:r>
                      <a:br>
                        <a:rPr lang="ko-KR" altLang="en-US" sz="2400">
                          <a:latin typeface="AppleSDGothicNeoM00"/>
                          <a:ea typeface="AppleSDGothicNeoM00"/>
                        </a:rPr>
                      </a:b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즉시 반영됨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042885"/>
                  </a:ext>
                </a:extLst>
              </a:tr>
              <a:tr h="14458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성능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원본 </a:t>
                      </a:r>
                      <a:r>
                        <a:rPr lang="en-US" sz="2400">
                          <a:latin typeface="AppleSDGothicNeoM00"/>
                        </a:rPr>
                        <a:t>DB </a:t>
                      </a: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성능에 따라 달라짐 </a:t>
                      </a:r>
                      <a:r>
                        <a:rPr lang="en-US" altLang="ko-KR" sz="2400">
                          <a:latin typeface="AppleSDGothicNeoM00"/>
                          <a:ea typeface="AppleSDGothicNeoM00"/>
                        </a:rPr>
                        <a:t>(</a:t>
                      </a: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쿼리 최적화 중요)</a:t>
                      </a:r>
                      <a:endParaRPr lang="en-US" altLang="ko-KR" sz="2400">
                        <a:latin typeface="AppleSDGothicNeoM00"/>
                        <a:ea typeface="AppleSDGothicNeoM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9553193"/>
                  </a:ext>
                </a:extLst>
              </a:tr>
              <a:tr h="14458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모델링 제약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latin typeface="AppleSDGothicNeoM00"/>
                        </a:rPr>
                        <a:t>Import </a:t>
                      </a: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방식보다 </a:t>
                      </a:r>
                      <a:r>
                        <a:rPr lang="en-US" sz="2400">
                          <a:latin typeface="AppleSDGothicNeoM00"/>
                        </a:rPr>
                        <a:t>DAX, </a:t>
                      </a: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변환</a:t>
                      </a:r>
                      <a:r>
                        <a:rPr lang="en-US" altLang="ko-KR" sz="2400">
                          <a:latin typeface="AppleSDGothicNeoM00"/>
                          <a:ea typeface="AppleSDGothicNeoM00"/>
                        </a:rPr>
                        <a:t>, </a:t>
                      </a: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관계 설정 등에 제약 많음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856440"/>
                  </a:ext>
                </a:extLst>
              </a:tr>
              <a:tr h="205927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용량 제한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latin typeface="AppleSDGothicNeoM00"/>
                        </a:rPr>
                        <a:t>Power BI</a:t>
                      </a: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의 데이터셋 용량</a:t>
                      </a:r>
                      <a:br>
                        <a:rPr lang="ko-KR" altLang="en-US" sz="2400">
                          <a:latin typeface="AppleSDGothicNeoM00"/>
                          <a:ea typeface="AppleSDGothicNeoM00"/>
                        </a:rPr>
                      </a:b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제한 </a:t>
                      </a:r>
                      <a:r>
                        <a:rPr lang="en-US" altLang="ko-KR" sz="2400">
                          <a:latin typeface="AppleSDGothicNeoM00"/>
                          <a:ea typeface="AppleSDGothicNeoM00"/>
                        </a:rPr>
                        <a:t>(1</a:t>
                      </a:r>
                      <a:r>
                        <a:rPr lang="en-US" sz="2400">
                          <a:latin typeface="AppleSDGothicNeoM00"/>
                        </a:rPr>
                        <a:t>GB </a:t>
                      </a: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등</a:t>
                      </a:r>
                      <a:r>
                        <a:rPr lang="en-US" altLang="ko-KR" sz="2400">
                          <a:latin typeface="AppleSDGothicNeoM00"/>
                        </a:rPr>
                        <a:t>) </a:t>
                      </a: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을 피할 수 있음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523864"/>
                  </a:ext>
                </a:extLst>
              </a:tr>
            </a:tbl>
          </a:graphicData>
        </a:graphic>
      </p:graphicFrame>
      <p:pic>
        <p:nvPicPr>
          <p:cNvPr id="48" name="Picture 47">
            <a:extLst>
              <a:ext uri="{FF2B5EF4-FFF2-40B4-BE49-F238E27FC236}">
                <a16:creationId xmlns:a16="http://schemas.microsoft.com/office/drawing/2014/main" id="{7D4798B8-1D34-0A3A-0B47-EF42AA44C4B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792249" y="2897448"/>
            <a:ext cx="720437" cy="720437"/>
          </a:xfrm>
          <a:prstGeom prst="rect">
            <a:avLst/>
          </a:prstGeom>
        </p:spPr>
      </p:pic>
      <p:sp>
        <p:nvSpPr>
          <p:cNvPr id="52" name="TextBox 43">
            <a:extLst>
              <a:ext uri="{FF2B5EF4-FFF2-40B4-BE49-F238E27FC236}">
                <a16:creationId xmlns:a16="http://schemas.microsoft.com/office/drawing/2014/main" id="{2FFC30C7-266F-6DFC-CBA3-30FA2EB0D934}"/>
              </a:ext>
            </a:extLst>
          </p:cNvPr>
          <p:cNvSpPr txBox="1"/>
          <p:nvPr/>
        </p:nvSpPr>
        <p:spPr>
          <a:xfrm>
            <a:off x="899299" y="1130400"/>
            <a:ext cx="5056188" cy="14700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트러블 슈팅</a:t>
            </a:r>
            <a:endParaRPr kumimoji="0" lang="en" sz="8000" b="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9206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42E214-FC1E-A2AC-0CF6-0C3F1EA6D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3">
            <a:extLst>
              <a:ext uri="{FF2B5EF4-FFF2-40B4-BE49-F238E27FC236}">
                <a16:creationId xmlns:a16="http://schemas.microsoft.com/office/drawing/2014/main" id="{AD7C2EA9-1681-2FB5-AB74-3C0B12F38E4B}"/>
              </a:ext>
            </a:extLst>
          </p:cNvPr>
          <p:cNvSpPr txBox="1"/>
          <p:nvPr/>
        </p:nvSpPr>
        <p:spPr>
          <a:xfrm>
            <a:off x="899299" y="1130400"/>
            <a:ext cx="5056188" cy="14700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데이터 구성</a:t>
            </a:r>
            <a:endParaRPr kumimoji="0" lang="en" sz="8000" b="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354842-0B81-AE17-6ED5-53A9F0333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19" y="5947160"/>
            <a:ext cx="5619750" cy="340042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55B02B-7DD5-6377-74BC-2E05C8B03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285" y="5093760"/>
            <a:ext cx="9932843" cy="513917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458AF2-F27A-8B7A-B9D8-9E7512DCB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6726" y="5447096"/>
            <a:ext cx="4105275" cy="440055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689CCB8-FE14-0BBA-5803-BA9D7237D890}"/>
              </a:ext>
            </a:extLst>
          </p:cNvPr>
          <p:cNvSpPr/>
          <p:nvPr/>
        </p:nvSpPr>
        <p:spPr>
          <a:xfrm>
            <a:off x="6243373" y="7101985"/>
            <a:ext cx="1134458" cy="1107336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695C394-5CE3-85AC-EAD1-B24B3B3849EC}"/>
              </a:ext>
            </a:extLst>
          </p:cNvPr>
          <p:cNvSpPr/>
          <p:nvPr/>
        </p:nvSpPr>
        <p:spPr>
          <a:xfrm>
            <a:off x="18123995" y="7084717"/>
            <a:ext cx="1134458" cy="1107336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861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40" y="2555520"/>
            <a:ext cx="6130493" cy="10442023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1" y="2591805"/>
            <a:ext cx="16718190" cy="10405738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715" y="3903285"/>
            <a:ext cx="16262081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11081283"/>
            <a:ext cx="5419550" cy="254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8135379" y="3132379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Power BI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99299" y="1130400"/>
            <a:ext cx="5056188" cy="14700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데이터 구성</a:t>
            </a:r>
            <a:endParaRPr kumimoji="0" lang="en" sz="8000" b="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CF9B9BB-8844-CCF9-1FBA-B72A3E7AD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207" y="4138179"/>
            <a:ext cx="3833815" cy="233362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96C8959-AD60-E359-A850-80B72127A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527" y="2919948"/>
            <a:ext cx="1147765" cy="93821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6553175-56BC-69F5-85CA-F616DB8D18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680" y="6753188"/>
            <a:ext cx="5319710" cy="402431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51" name="TextBox 35">
            <a:extLst>
              <a:ext uri="{FF2B5EF4-FFF2-40B4-BE49-F238E27FC236}">
                <a16:creationId xmlns:a16="http://schemas.microsoft.com/office/drawing/2014/main" id="{0F5EDD83-4906-9C04-02F3-E8927C4889B3}"/>
              </a:ext>
            </a:extLst>
          </p:cNvPr>
          <p:cNvSpPr txBox="1"/>
          <p:nvPr/>
        </p:nvSpPr>
        <p:spPr>
          <a:xfrm>
            <a:off x="1992133" y="3135143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Cosmos DB</a:t>
            </a:r>
            <a:endParaRPr kumimoji="0" lang="en" sz="3850" b="1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54" name="TextBox 25">
            <a:extLst>
              <a:ext uri="{FF2B5EF4-FFF2-40B4-BE49-F238E27FC236}">
                <a16:creationId xmlns:a16="http://schemas.microsoft.com/office/drawing/2014/main" id="{DAAB9546-125B-8DB2-EA07-14A2C29DF9D8}"/>
              </a:ext>
            </a:extLst>
          </p:cNvPr>
          <p:cNvSpPr txBox="1"/>
          <p:nvPr/>
        </p:nvSpPr>
        <p:spPr>
          <a:xfrm>
            <a:off x="890025" y="10959685"/>
            <a:ext cx="5316539" cy="173037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모든 테이블이 같은 칼럼을 가지고 "</a:t>
            </a:r>
            <a:r>
              <a:rPr kumimoji="0" lang="ko-KR" alt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type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" 칼럼을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통해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분리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할 수 </a:t>
            </a:r>
            <a:r>
              <a:rPr kumimoji="0" lang="en-US" altLang="ko-KR" sz="2400" b="0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있다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D75FF8A-942F-4013-116E-94D1DF9649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715" y="2990028"/>
            <a:ext cx="1033464" cy="84296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B591B43-663D-3150-5C16-0AD8A6C399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54176" y="4210042"/>
            <a:ext cx="5262563" cy="1209674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645252F-4F73-C1A4-42B5-6F8356757F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53709" y="5422816"/>
            <a:ext cx="4819653" cy="164306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84F9EE-BC6C-FC89-A24E-33CCAAD9EC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83839" y="4300261"/>
            <a:ext cx="3871913" cy="1819276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D46E7079-4525-0DAF-4986-98DC660D81C9}"/>
              </a:ext>
            </a:extLst>
          </p:cNvPr>
          <p:cNvSpPr/>
          <p:nvPr/>
        </p:nvSpPr>
        <p:spPr>
          <a:xfrm>
            <a:off x="9382835" y="5794190"/>
            <a:ext cx="1668001" cy="285284"/>
          </a:xfrm>
          <a:prstGeom prst="rect">
            <a:avLst/>
          </a:prstGeom>
          <a:noFill/>
          <a:ln w="57150">
            <a:solidFill>
              <a:srgbClr val="3866D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B9839BE-AE68-75F8-159B-65A930EDC8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33727" y="4096765"/>
            <a:ext cx="2981324" cy="2414587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05A5FBFF-464B-F315-96D0-792AB99B2C1C}"/>
              </a:ext>
            </a:extLst>
          </p:cNvPr>
          <p:cNvSpPr/>
          <p:nvPr/>
        </p:nvSpPr>
        <p:spPr>
          <a:xfrm>
            <a:off x="15659752" y="4185076"/>
            <a:ext cx="1810874" cy="356721"/>
          </a:xfrm>
          <a:prstGeom prst="rect">
            <a:avLst/>
          </a:prstGeom>
          <a:noFill/>
          <a:ln w="57150">
            <a:solidFill>
              <a:srgbClr val="3866D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67" name="Picture 21">
            <a:extLst>
              <a:ext uri="{FF2B5EF4-FFF2-40B4-BE49-F238E27FC236}">
                <a16:creationId xmlns:a16="http://schemas.microsoft.com/office/drawing/2014/main" id="{F3BE66DF-441F-5A1A-6C27-B2AEB46FE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080" y="3929932"/>
            <a:ext cx="5419550" cy="25400"/>
          </a:xfrm>
          <a:prstGeom prst="rect">
            <a:avLst/>
          </a:prstGeom>
        </p:spPr>
      </p:pic>
      <p:sp>
        <p:nvSpPr>
          <p:cNvPr id="68" name="Arrow: Right 67">
            <a:extLst>
              <a:ext uri="{FF2B5EF4-FFF2-40B4-BE49-F238E27FC236}">
                <a16:creationId xmlns:a16="http://schemas.microsoft.com/office/drawing/2014/main" id="{6D0F19D6-05AE-82B6-72A0-C7B44A4FE0D9}"/>
              </a:ext>
            </a:extLst>
          </p:cNvPr>
          <p:cNvSpPr/>
          <p:nvPr/>
        </p:nvSpPr>
        <p:spPr>
          <a:xfrm>
            <a:off x="14962511" y="4911746"/>
            <a:ext cx="597595" cy="587791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AE3D9700-0C9E-FBF7-04D7-4A4AFBD9AE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47685" y="8858194"/>
            <a:ext cx="6115050" cy="263842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71" name="Arrow: Curved Left 70">
            <a:extLst>
              <a:ext uri="{FF2B5EF4-FFF2-40B4-BE49-F238E27FC236}">
                <a16:creationId xmlns:a16="http://schemas.microsoft.com/office/drawing/2014/main" id="{4A2396DC-ED7D-DA81-ECF5-3143A16E091C}"/>
              </a:ext>
            </a:extLst>
          </p:cNvPr>
          <p:cNvSpPr/>
          <p:nvPr/>
        </p:nvSpPr>
        <p:spPr>
          <a:xfrm>
            <a:off x="21475850" y="4802188"/>
            <a:ext cx="1839367" cy="4630408"/>
          </a:xfrm>
          <a:prstGeom prst="curvedLef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B4DD604-F0F7-4E97-20FD-AFB1CF58D1B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771659" y="7570376"/>
            <a:ext cx="671512" cy="1190624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73" name="TextBox 25">
            <a:extLst>
              <a:ext uri="{FF2B5EF4-FFF2-40B4-BE49-F238E27FC236}">
                <a16:creationId xmlns:a16="http://schemas.microsoft.com/office/drawing/2014/main" id="{4E142CBD-D662-6F24-4D22-B80DD607E342}"/>
              </a:ext>
            </a:extLst>
          </p:cNvPr>
          <p:cNvSpPr txBox="1"/>
          <p:nvPr/>
        </p:nvSpPr>
        <p:spPr>
          <a:xfrm>
            <a:off x="16545492" y="7605494"/>
            <a:ext cx="4864103" cy="113506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테이블 별로 필요한 칼럼만 남기고 나머지 칼럼은 제거한다</a:t>
            </a:r>
          </a:p>
        </p:txBody>
      </p:sp>
      <p:sp>
        <p:nvSpPr>
          <p:cNvPr id="74" name="Arrow: Left 73">
            <a:extLst>
              <a:ext uri="{FF2B5EF4-FFF2-40B4-BE49-F238E27FC236}">
                <a16:creationId xmlns:a16="http://schemas.microsoft.com/office/drawing/2014/main" id="{E669974B-D794-DF02-BA20-F57DA7686163}"/>
              </a:ext>
            </a:extLst>
          </p:cNvPr>
          <p:cNvSpPr/>
          <p:nvPr/>
        </p:nvSpPr>
        <p:spPr>
          <a:xfrm>
            <a:off x="14671987" y="9378497"/>
            <a:ext cx="573596" cy="579879"/>
          </a:xfrm>
          <a:prstGeom prst="lef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B2621B55-B935-812B-FD41-689BD440C7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09347" y="6836731"/>
            <a:ext cx="2914650" cy="5686424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8B574FB-0C8F-BB49-4D0C-B95E3910ACF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b="9553"/>
          <a:stretch>
            <a:fillRect/>
          </a:stretch>
        </p:blipFill>
        <p:spPr>
          <a:xfrm>
            <a:off x="7504325" y="8418617"/>
            <a:ext cx="2971798" cy="4363534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F309D01-8F83-BD41-6CE6-55F04AFA94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69169" y="6862018"/>
            <a:ext cx="3109913" cy="4552951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43B8466-6DD1-3ACB-6EE5-A07F1F9759FF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b="8694"/>
          <a:stretch>
            <a:fillRect/>
          </a:stretch>
        </p:blipFill>
        <p:spPr>
          <a:xfrm>
            <a:off x="10674061" y="8077144"/>
            <a:ext cx="3124199" cy="4705006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10123D-5215-F487-D062-67CC84537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7DEAA69E-A00F-D4D8-D6FF-F584F40B5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7380" y="2900019"/>
            <a:ext cx="5126037" cy="9289761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DF80505-D93C-50D7-1351-C156B5EB4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9880" y="4051227"/>
            <a:ext cx="4594307" cy="25400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288E4F78-B904-0A3D-25B8-63189DC49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304" y="2916889"/>
            <a:ext cx="5126037" cy="9289761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2CE81DCF-1D07-09AD-D4D2-0C09340B4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0" y="2916193"/>
            <a:ext cx="10148310" cy="9289761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8" name="TextBox 35">
            <a:extLst>
              <a:ext uri="{FF2B5EF4-FFF2-40B4-BE49-F238E27FC236}">
                <a16:creationId xmlns:a16="http://schemas.microsoft.com/office/drawing/2014/main" id="{C7B5F10F-C826-6DE9-D349-8F6C89273A65}"/>
              </a:ext>
            </a:extLst>
          </p:cNvPr>
          <p:cNvSpPr txBox="1"/>
          <p:nvPr/>
        </p:nvSpPr>
        <p:spPr>
          <a:xfrm>
            <a:off x="1665338" y="3243121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Teams Webhook</a:t>
            </a:r>
          </a:p>
        </p:txBody>
      </p:sp>
      <p:pic>
        <p:nvPicPr>
          <p:cNvPr id="20" name="Picture 21">
            <a:extLst>
              <a:ext uri="{FF2B5EF4-FFF2-40B4-BE49-F238E27FC236}">
                <a16:creationId xmlns:a16="http://schemas.microsoft.com/office/drawing/2014/main" id="{4DD11F54-C8DB-FB12-4EC6-3E9AA9215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91" y="4067699"/>
            <a:ext cx="9537079" cy="25400"/>
          </a:xfrm>
          <a:prstGeom prst="rect">
            <a:avLst/>
          </a:prstGeom>
        </p:spPr>
      </p:pic>
      <p:sp>
        <p:nvSpPr>
          <p:cNvPr id="43" name="TextBox 43">
            <a:extLst>
              <a:ext uri="{FF2B5EF4-FFF2-40B4-BE49-F238E27FC236}">
                <a16:creationId xmlns:a16="http://schemas.microsoft.com/office/drawing/2014/main" id="{3744DCBD-F625-D192-CC4F-C5DA7F215DFA}"/>
              </a:ext>
            </a:extLst>
          </p:cNvPr>
          <p:cNvSpPr txBox="1"/>
          <p:nvPr/>
        </p:nvSpPr>
        <p:spPr>
          <a:xfrm>
            <a:off x="899299" y="1130400"/>
            <a:ext cx="11290734" cy="14700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800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Power BI </a:t>
            </a:r>
            <a:r>
              <a:rPr kumimoji="0" lang="ko-KR" altLang="en" sz="8000" b="1" i="0" u="none" strike="noStrike" kern="1200" cap="none" spc="0" normalizeH="0" baseline="0" noProof="0" err="1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새로고침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AC4439-D69B-7736-EC86-D86055853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00" y="4417340"/>
            <a:ext cx="9533659" cy="69220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37948B-3F0B-FAE1-928D-E9BEBF048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3281" y="4425643"/>
            <a:ext cx="4594514" cy="7169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2918DD-6F71-8578-DA03-61E38EC35E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66231" y="5991397"/>
            <a:ext cx="4619625" cy="3114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52B721-CD1B-4A28-A119-C3947FFFB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23797" y="3058722"/>
            <a:ext cx="1033464" cy="84296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57577A17-F3CC-C7F9-780D-AADD037477EF}"/>
              </a:ext>
            </a:extLst>
          </p:cNvPr>
          <p:cNvSpPr/>
          <p:nvPr/>
        </p:nvSpPr>
        <p:spPr>
          <a:xfrm>
            <a:off x="16895290" y="7304167"/>
            <a:ext cx="720059" cy="696648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524FD7-250F-98BA-5B8B-AFCBF21D31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29845" y="3106400"/>
            <a:ext cx="861582" cy="8260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7F2078-5371-4E1D-D62F-98463E428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3804" y="4068097"/>
            <a:ext cx="4594307" cy="25400"/>
          </a:xfrm>
          <a:prstGeom prst="rect">
            <a:avLst/>
          </a:prstGeom>
        </p:spPr>
      </p:pic>
      <p:sp>
        <p:nvSpPr>
          <p:cNvPr id="25" name="TextBox 35">
            <a:extLst>
              <a:ext uri="{FF2B5EF4-FFF2-40B4-BE49-F238E27FC236}">
                <a16:creationId xmlns:a16="http://schemas.microsoft.com/office/drawing/2014/main" id="{3A18E26C-F342-87B3-426F-43D34CBC6517}"/>
              </a:ext>
            </a:extLst>
          </p:cNvPr>
          <p:cNvSpPr txBox="1"/>
          <p:nvPr/>
        </p:nvSpPr>
        <p:spPr>
          <a:xfrm>
            <a:off x="12838355" y="3174446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3850" b="1" i="0" u="none" strike="noStrike" kern="1200" cap="none" spc="0" normalizeH="0" baseline="0" noProof="0" err="1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논리</a:t>
            </a:r>
            <a:r>
              <a:rPr kumimoji="0" 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</a:t>
            </a:r>
            <a:r>
              <a:rPr kumimoji="0" lang="ko-KR" alt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앱</a:t>
            </a:r>
            <a:endParaRPr kumimoji="0" lang="en" sz="3850" b="1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26" name="TextBox 35">
            <a:extLst>
              <a:ext uri="{FF2B5EF4-FFF2-40B4-BE49-F238E27FC236}">
                <a16:creationId xmlns:a16="http://schemas.microsoft.com/office/drawing/2014/main" id="{868FF285-3334-F5FB-9329-88AEF713CEEE}"/>
              </a:ext>
            </a:extLst>
          </p:cNvPr>
          <p:cNvSpPr txBox="1"/>
          <p:nvPr/>
        </p:nvSpPr>
        <p:spPr>
          <a:xfrm>
            <a:off x="19348920" y="3174844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Power BI </a:t>
            </a:r>
            <a:endParaRPr kumimoji="0" lang="ko-KR" altLang="en" sz="3850" b="1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FABBA26-237A-D8D5-D9DE-C38D76F914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841" y="3085532"/>
            <a:ext cx="915267" cy="8918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B1BAFFB-DFB1-248F-58BA-3A34927081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632778" y="5525870"/>
            <a:ext cx="844006" cy="917864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8F723F9A-0C92-A157-21DB-674193FBDB8F}"/>
              </a:ext>
            </a:extLst>
          </p:cNvPr>
          <p:cNvSpPr/>
          <p:nvPr/>
        </p:nvSpPr>
        <p:spPr>
          <a:xfrm>
            <a:off x="10647782" y="7304758"/>
            <a:ext cx="720059" cy="696648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002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113BD9-774F-197E-FC5E-E5AA2926E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>
            <a:extLst>
              <a:ext uri="{FF2B5EF4-FFF2-40B4-BE49-F238E27FC236}">
                <a16:creationId xmlns:a16="http://schemas.microsoft.com/office/drawing/2014/main" id="{E8AECD68-2915-A3E8-0F25-83B86788A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281" y="2580932"/>
            <a:ext cx="16736333" cy="10794709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E3B6605-FDA1-B895-52F4-4156184FB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270" y="3497006"/>
            <a:ext cx="16262081" cy="254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99F43DDF-3B2B-BB46-AD58-803D16EF8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10709931"/>
            <a:ext cx="5419550" cy="25400"/>
          </a:xfrm>
          <a:prstGeom prst="rect">
            <a:avLst/>
          </a:prstGeom>
        </p:spPr>
      </p:pic>
      <p:sp>
        <p:nvSpPr>
          <p:cNvPr id="35" name="TextBox 35">
            <a:extLst>
              <a:ext uri="{FF2B5EF4-FFF2-40B4-BE49-F238E27FC236}">
                <a16:creationId xmlns:a16="http://schemas.microsoft.com/office/drawing/2014/main" id="{E9D37239-4A5F-1D44-34AA-DFC2AAF2EB74}"/>
              </a:ext>
            </a:extLst>
          </p:cNvPr>
          <p:cNvSpPr txBox="1"/>
          <p:nvPr/>
        </p:nvSpPr>
        <p:spPr>
          <a:xfrm>
            <a:off x="8135379" y="2781659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Power BI</a:t>
            </a: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00ECE51A-FD9C-A3DD-08FE-38926B9375AF}"/>
              </a:ext>
            </a:extLst>
          </p:cNvPr>
          <p:cNvSpPr txBox="1"/>
          <p:nvPr/>
        </p:nvSpPr>
        <p:spPr>
          <a:xfrm>
            <a:off x="899299" y="1130400"/>
            <a:ext cx="5056188" cy="14700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800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서비스 구성</a:t>
            </a:r>
            <a:endParaRPr kumimoji="0" lang="en" sz="800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E6DEE-57EB-DEE5-8E0C-7DC16A252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3465" y="4268493"/>
            <a:ext cx="4972800" cy="478230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06BC1B2-22EC-C2DA-B0E5-A717BD04CFD7}"/>
              </a:ext>
            </a:extLst>
          </p:cNvPr>
          <p:cNvSpPr/>
          <p:nvPr/>
        </p:nvSpPr>
        <p:spPr>
          <a:xfrm rot="1200000">
            <a:off x="10691766" y="7461024"/>
            <a:ext cx="3158941" cy="536586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D04FD9-9076-8408-6615-661B8BC7B21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697" t="2455" r="2021" b="-106"/>
          <a:stretch>
            <a:fillRect/>
          </a:stretch>
        </p:blipFill>
        <p:spPr>
          <a:xfrm>
            <a:off x="15031220" y="7871982"/>
            <a:ext cx="3050058" cy="5020193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175DBD-354B-8FF8-502F-FA6718DFA12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4663" b="305"/>
          <a:stretch>
            <a:fillRect/>
          </a:stretch>
        </p:blipFill>
        <p:spPr>
          <a:xfrm>
            <a:off x="14570390" y="7731449"/>
            <a:ext cx="3160130" cy="5032973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5776AD-B849-0CB6-A0EB-C2AE04E5115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954" t="42" r="2340" b="4899"/>
          <a:stretch>
            <a:fillRect/>
          </a:stretch>
        </p:blipFill>
        <p:spPr>
          <a:xfrm>
            <a:off x="14147436" y="7619124"/>
            <a:ext cx="3211081" cy="50498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A493ED-008C-4C8E-897E-A9E0075A7E8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10" r="513" b="3174"/>
          <a:stretch>
            <a:fillRect/>
          </a:stretch>
        </p:blipFill>
        <p:spPr>
          <a:xfrm>
            <a:off x="13711375" y="7481505"/>
            <a:ext cx="3312823" cy="504332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22A30F-FB95-8FE8-0818-404B814E82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75708" y="4105913"/>
            <a:ext cx="5859053" cy="333835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A18780-6DFE-873D-6120-19E7C8A38C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68346" y="3977549"/>
            <a:ext cx="5645971" cy="3271784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44D54-004B-084E-2036-AE42551BE7D9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930" b="-202"/>
          <a:stretch>
            <a:fillRect/>
          </a:stretch>
        </p:blipFill>
        <p:spPr>
          <a:xfrm>
            <a:off x="13199219" y="3711884"/>
            <a:ext cx="5806803" cy="3301673"/>
          </a:xfrm>
          <a:prstGeom prst="rect">
            <a:avLst/>
          </a:prstGeom>
          <a:effectLst>
            <a:outerShdw blurRad="50800" dist="38100">
              <a:srgbClr val="000000">
                <a:alpha val="4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D446BB-DB10-714B-A658-9206466DE1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5715" y="2639308"/>
            <a:ext cx="1033464" cy="8429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99C8FC-9C5A-EDD5-C7E3-484B7208B6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41359" y="9104471"/>
            <a:ext cx="3868015" cy="381606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D55FF22-F8A0-9F76-3018-95A02A8ECE65}"/>
              </a:ext>
            </a:extLst>
          </p:cNvPr>
          <p:cNvSpPr/>
          <p:nvPr/>
        </p:nvSpPr>
        <p:spPr>
          <a:xfrm rot="20460000">
            <a:off x="10834850" y="5075027"/>
            <a:ext cx="2881850" cy="588540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sp>
        <p:nvSpPr>
          <p:cNvPr id="22" name="TextBox 25">
            <a:extLst>
              <a:ext uri="{FF2B5EF4-FFF2-40B4-BE49-F238E27FC236}">
                <a16:creationId xmlns:a16="http://schemas.microsoft.com/office/drawing/2014/main" id="{AAF8560B-B78A-148F-E936-C43CC6A2AD3A}"/>
              </a:ext>
            </a:extLst>
          </p:cNvPr>
          <p:cNvSpPr txBox="1"/>
          <p:nvPr/>
        </p:nvSpPr>
        <p:spPr>
          <a:xfrm>
            <a:off x="18350688" y="8070766"/>
            <a:ext cx="4864103" cy="30085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2500">
                <a:solidFill>
                  <a:srgbClr val="00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컴퓨터와 스마트폰 페이지 구분으로 여러가지 환경에서</a:t>
            </a:r>
            <a:endParaRPr lang="en-US" altLang="ko-KR" sz="2500">
              <a:solidFill>
                <a:srgbClr val="00000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2500">
                <a:solidFill>
                  <a:srgbClr val="00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서비스를 제공 할 수 있도록 구성하였다</a:t>
            </a:r>
            <a:r>
              <a:rPr lang="en-US" altLang="ko-KR" sz="2500">
                <a:solidFill>
                  <a:srgbClr val="00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16199"/>
              </a:lnSpc>
            </a:pPr>
            <a:r>
              <a:rPr lang="ko-KR" altLang="en-US" sz="2500">
                <a:solidFill>
                  <a:srgbClr val="00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한국어 </a:t>
            </a:r>
            <a:r>
              <a:rPr lang="en-US" altLang="ko-KR" sz="2500">
                <a:solidFill>
                  <a:srgbClr val="00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+ </a:t>
            </a:r>
            <a:r>
              <a:rPr lang="ko-KR" altLang="en-US" sz="2500">
                <a:solidFill>
                  <a:srgbClr val="00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영어를 지원하고 있다</a:t>
            </a:r>
            <a:r>
              <a:rPr lang="en-US" altLang="ko-KR" sz="2500">
                <a:solidFill>
                  <a:srgbClr val="00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16199"/>
              </a:lnSpc>
            </a:pPr>
            <a:r>
              <a:rPr lang="ko-KR" altLang="en-US" sz="2500">
                <a:solidFill>
                  <a:srgbClr val="00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서비스 기능은 동일하다</a:t>
            </a:r>
            <a:r>
              <a:rPr lang="en-US" altLang="ko-KR" sz="2500">
                <a:solidFill>
                  <a:srgbClr val="00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ko-KR" altLang="en-US" sz="2500">
              <a:solidFill>
                <a:srgbClr val="00000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342900" indent="-342900">
              <a:lnSpc>
                <a:spcPct val="116199"/>
              </a:lnSpc>
              <a:buFont typeface="Arial"/>
              <a:buChar char="•"/>
            </a:pPr>
            <a:endParaRPr lang="ko-KR" altLang="en-US" sz="250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96B2F28D-26BC-2EDC-4899-B7284CDE40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0937" y="2586619"/>
            <a:ext cx="6060395" cy="1046245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23" name="TextBox 35">
            <a:extLst>
              <a:ext uri="{FF2B5EF4-FFF2-40B4-BE49-F238E27FC236}">
                <a16:creationId xmlns:a16="http://schemas.microsoft.com/office/drawing/2014/main" id="{8E0ED237-B06B-DEEA-519F-29D66CED18A3}"/>
              </a:ext>
            </a:extLst>
          </p:cNvPr>
          <p:cNvSpPr txBox="1"/>
          <p:nvPr/>
        </p:nvSpPr>
        <p:spPr>
          <a:xfrm>
            <a:off x="2684873" y="2836606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메인 페이지</a:t>
            </a:r>
          </a:p>
        </p:txBody>
      </p:sp>
      <p:pic>
        <p:nvPicPr>
          <p:cNvPr id="24" name="Picture 21">
            <a:extLst>
              <a:ext uri="{FF2B5EF4-FFF2-40B4-BE49-F238E27FC236}">
                <a16:creationId xmlns:a16="http://schemas.microsoft.com/office/drawing/2014/main" id="{8680CAED-61F0-23A1-9DE0-222B897D5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73" y="3524228"/>
            <a:ext cx="5419550" cy="25400"/>
          </a:xfrm>
          <a:prstGeom prst="rect">
            <a:avLst/>
          </a:prstGeom>
        </p:spPr>
      </p:pic>
      <p:pic>
        <p:nvPicPr>
          <p:cNvPr id="25" name="Picture 1">
            <a:extLst>
              <a:ext uri="{FF2B5EF4-FFF2-40B4-BE49-F238E27FC236}">
                <a16:creationId xmlns:a16="http://schemas.microsoft.com/office/drawing/2014/main" id="{29CC0DCE-049C-9F79-A40B-4A131DE02A9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4743" y="3901696"/>
            <a:ext cx="5413302" cy="890796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26" name="Rectangle 61">
            <a:extLst>
              <a:ext uri="{FF2B5EF4-FFF2-40B4-BE49-F238E27FC236}">
                <a16:creationId xmlns:a16="http://schemas.microsoft.com/office/drawing/2014/main" id="{C85CB89B-253E-A435-A801-D187C1F9ACA1}"/>
              </a:ext>
            </a:extLst>
          </p:cNvPr>
          <p:cNvSpPr/>
          <p:nvPr/>
        </p:nvSpPr>
        <p:spPr>
          <a:xfrm>
            <a:off x="1290718" y="9562047"/>
            <a:ext cx="4429217" cy="652587"/>
          </a:xfrm>
          <a:prstGeom prst="rect">
            <a:avLst/>
          </a:prstGeom>
          <a:noFill/>
          <a:ln w="571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94388CF5-E493-38DF-546A-F7B80D11833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2152" y="2767595"/>
            <a:ext cx="2279580" cy="6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79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B87549-A509-F53F-5143-CA67E81EF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>
            <a:extLst>
              <a:ext uri="{FF2B5EF4-FFF2-40B4-BE49-F238E27FC236}">
                <a16:creationId xmlns:a16="http://schemas.microsoft.com/office/drawing/2014/main" id="{3E1C467E-A61E-A745-4B4E-E3180C98D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58" y="2550333"/>
            <a:ext cx="17059604" cy="10843449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DFE1DA7-24F8-A319-5995-A2530B4CA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975" y="3475188"/>
            <a:ext cx="16262081" cy="25400"/>
          </a:xfrm>
          <a:prstGeom prst="rect">
            <a:avLst/>
          </a:prstGeom>
        </p:spPr>
      </p:pic>
      <p:sp>
        <p:nvSpPr>
          <p:cNvPr id="35" name="TextBox 35">
            <a:extLst>
              <a:ext uri="{FF2B5EF4-FFF2-40B4-BE49-F238E27FC236}">
                <a16:creationId xmlns:a16="http://schemas.microsoft.com/office/drawing/2014/main" id="{E4CA6930-D9A6-C87E-BD2C-C0E6301BD422}"/>
              </a:ext>
            </a:extLst>
          </p:cNvPr>
          <p:cNvSpPr txBox="1"/>
          <p:nvPr/>
        </p:nvSpPr>
        <p:spPr>
          <a:xfrm>
            <a:off x="8140176" y="2687014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데스크탑 환경</a:t>
            </a: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1EF058BC-8874-86FF-FBEA-39B59452B9F1}"/>
              </a:ext>
            </a:extLst>
          </p:cNvPr>
          <p:cNvSpPr txBox="1"/>
          <p:nvPr/>
        </p:nvSpPr>
        <p:spPr>
          <a:xfrm>
            <a:off x="899299" y="1130400"/>
            <a:ext cx="7982960" cy="15566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출국 전 통합정보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3A023-1DE7-3F68-5EE4-224F37950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780" y="5413254"/>
            <a:ext cx="12462020" cy="6984984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016796-34A2-C25E-931E-C2BD9BD62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570" y="2633825"/>
            <a:ext cx="1143866" cy="7412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2BFF665-96D9-3CE6-A7E6-BDE15153F19C}"/>
              </a:ext>
            </a:extLst>
          </p:cNvPr>
          <p:cNvSpPr/>
          <p:nvPr/>
        </p:nvSpPr>
        <p:spPr>
          <a:xfrm>
            <a:off x="8558401" y="6497248"/>
            <a:ext cx="2452632" cy="3749089"/>
          </a:xfrm>
          <a:prstGeom prst="rect">
            <a:avLst/>
          </a:prstGeom>
          <a:noFill/>
          <a:ln w="57150">
            <a:solidFill>
              <a:srgbClr val="3866D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sp>
        <p:nvSpPr>
          <p:cNvPr id="15" name="TextBox 25">
            <a:extLst>
              <a:ext uri="{FF2B5EF4-FFF2-40B4-BE49-F238E27FC236}">
                <a16:creationId xmlns:a16="http://schemas.microsoft.com/office/drawing/2014/main" id="{C910E4BD-210E-AC98-BD00-D9F155B0D13A}"/>
              </a:ext>
            </a:extLst>
          </p:cNvPr>
          <p:cNvSpPr txBox="1"/>
          <p:nvPr/>
        </p:nvSpPr>
        <p:spPr>
          <a:xfrm>
            <a:off x="7147382" y="3473081"/>
            <a:ext cx="16879620" cy="16222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25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 </a:t>
            </a: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사용자가 항공편을 검색하면 해당 항공편의 도착지 온도, 항공기 상태, 해당 국가 환율 등이 연동되어 한눈에 볼 수 있도록 제공된다.</a:t>
            </a:r>
            <a:endParaRPr lang="ko-KR" altLang="en-US" sz="22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/>
              <a:ea typeface="AppleSDGothicNeoM0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또한 시간이 부족하거나 빨리 수속을 하고싶은 사람을 위한 터미널 별 출국장 혼잡도를 실시간으로 제공하여 보다 쾌적한 환경에서 수속을 마칠 수 있다.</a:t>
            </a:r>
            <a:endParaRPr lang="ko-KR" altLang="en-US" sz="22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/>
              <a:ea typeface="AppleSDGothicNeoM0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C1DBADD-E623-AFDC-A15B-D883AEE26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079" y="2550334"/>
            <a:ext cx="6078538" cy="10843449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1" name="TextBox 35">
            <a:extLst>
              <a:ext uri="{FF2B5EF4-FFF2-40B4-BE49-F238E27FC236}">
                <a16:creationId xmlns:a16="http://schemas.microsoft.com/office/drawing/2014/main" id="{B36309CC-5753-D07D-729A-B85283691993}"/>
              </a:ext>
            </a:extLst>
          </p:cNvPr>
          <p:cNvSpPr txBox="1"/>
          <p:nvPr/>
        </p:nvSpPr>
        <p:spPr>
          <a:xfrm>
            <a:off x="1586045" y="2836782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모바일 환경</a:t>
            </a:r>
            <a:endParaRPr kumimoji="0" lang="ko-KR" altLang="en" sz="3850" b="1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pic>
        <p:nvPicPr>
          <p:cNvPr id="12" name="Picture 21">
            <a:extLst>
              <a:ext uri="{FF2B5EF4-FFF2-40B4-BE49-F238E27FC236}">
                <a16:creationId xmlns:a16="http://schemas.microsoft.com/office/drawing/2014/main" id="{CF31358B-D960-139C-F4AA-6DF5194C0B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73" y="3524228"/>
            <a:ext cx="5419550" cy="25400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D9309D17-F5B4-424D-84EC-86C3DDEA5C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204" y="2727730"/>
            <a:ext cx="484910" cy="832139"/>
          </a:xfrm>
          <a:prstGeom prst="rect">
            <a:avLst/>
          </a:prstGeom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34B0AD20-EE3D-9806-4D92-D5EA999D754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10" r="513" b="3174"/>
          <a:stretch>
            <a:fillRect/>
          </a:stretch>
        </p:blipFill>
        <p:spPr>
          <a:xfrm>
            <a:off x="863354" y="3853310"/>
            <a:ext cx="5391004" cy="8750551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1056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305AE9-435D-1207-583D-1012F5F35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3">
            <a:extLst>
              <a:ext uri="{FF2B5EF4-FFF2-40B4-BE49-F238E27FC236}">
                <a16:creationId xmlns:a16="http://schemas.microsoft.com/office/drawing/2014/main" id="{2779CBC0-786D-A163-A6BD-2FB1F63F3D06}"/>
              </a:ext>
            </a:extLst>
          </p:cNvPr>
          <p:cNvSpPr txBox="1"/>
          <p:nvPr/>
        </p:nvSpPr>
        <p:spPr>
          <a:xfrm>
            <a:off x="881981" y="1130400"/>
            <a:ext cx="6060642" cy="15392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실시간 주차장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A5C88-19EF-46F6-9CAF-DF1801E1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9" y="2550334"/>
            <a:ext cx="6078538" cy="10843449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7" name="TextBox 35">
            <a:extLst>
              <a:ext uri="{FF2B5EF4-FFF2-40B4-BE49-F238E27FC236}">
                <a16:creationId xmlns:a16="http://schemas.microsoft.com/office/drawing/2014/main" id="{F22752A5-BCD9-6CD5-C8B8-295BAD16766F}"/>
              </a:ext>
            </a:extLst>
          </p:cNvPr>
          <p:cNvSpPr txBox="1"/>
          <p:nvPr/>
        </p:nvSpPr>
        <p:spPr>
          <a:xfrm>
            <a:off x="1586045" y="2836782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모바일 환경</a:t>
            </a:r>
            <a:endParaRPr kumimoji="0" lang="ko-KR" altLang="en" sz="3850" b="1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pic>
        <p:nvPicPr>
          <p:cNvPr id="8" name="Picture 21">
            <a:extLst>
              <a:ext uri="{FF2B5EF4-FFF2-40B4-BE49-F238E27FC236}">
                <a16:creationId xmlns:a16="http://schemas.microsoft.com/office/drawing/2014/main" id="{468C99FF-E47B-740C-94DC-70DB1CF16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73" y="3524228"/>
            <a:ext cx="5419550" cy="25400"/>
          </a:xfrm>
          <a:prstGeom prst="rect">
            <a:avLst/>
          </a:prstGeom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EA09E956-064F-1B20-1A3B-11AAE931F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04" y="2727730"/>
            <a:ext cx="484910" cy="832139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5F85CED7-772A-FAF7-388D-0D3FA9BDF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440" y="3781216"/>
            <a:ext cx="5437043" cy="8967353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AE221218-A1C2-573B-9D08-37D1BC330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144" y="2550333"/>
            <a:ext cx="16754475" cy="1049873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2BCBFFBA-7B28-8A08-851B-DD97E2806A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7975" y="3475188"/>
            <a:ext cx="16262081" cy="25400"/>
          </a:xfrm>
          <a:prstGeom prst="rect">
            <a:avLst/>
          </a:prstGeom>
        </p:spPr>
      </p:pic>
      <p:sp>
        <p:nvSpPr>
          <p:cNvPr id="20" name="TextBox 35">
            <a:extLst>
              <a:ext uri="{FF2B5EF4-FFF2-40B4-BE49-F238E27FC236}">
                <a16:creationId xmlns:a16="http://schemas.microsoft.com/office/drawing/2014/main" id="{76B3B269-D633-4A90-7EE1-110061D317A4}"/>
              </a:ext>
            </a:extLst>
          </p:cNvPr>
          <p:cNvSpPr txBox="1"/>
          <p:nvPr/>
        </p:nvSpPr>
        <p:spPr>
          <a:xfrm>
            <a:off x="8140176" y="2687014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데스크탑 환경</a:t>
            </a:r>
          </a:p>
        </p:txBody>
      </p:sp>
      <p:pic>
        <p:nvPicPr>
          <p:cNvPr id="22" name="Picture 1">
            <a:extLst>
              <a:ext uri="{FF2B5EF4-FFF2-40B4-BE49-F238E27FC236}">
                <a16:creationId xmlns:a16="http://schemas.microsoft.com/office/drawing/2014/main" id="{88B2B428-85BF-8AC9-5340-60E4722A20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6570" y="2633825"/>
            <a:ext cx="1143866" cy="741220"/>
          </a:xfrm>
          <a:prstGeom prst="rect">
            <a:avLst/>
          </a:prstGeom>
        </p:spPr>
      </p:pic>
      <p:sp>
        <p:nvSpPr>
          <p:cNvPr id="24" name="TextBox 25">
            <a:extLst>
              <a:ext uri="{FF2B5EF4-FFF2-40B4-BE49-F238E27FC236}">
                <a16:creationId xmlns:a16="http://schemas.microsoft.com/office/drawing/2014/main" id="{C1DFA1D9-A1C2-33A3-70A6-E494C6ED741F}"/>
              </a:ext>
            </a:extLst>
          </p:cNvPr>
          <p:cNvSpPr txBox="1"/>
          <p:nvPr/>
        </p:nvSpPr>
        <p:spPr>
          <a:xfrm>
            <a:off x="7147382" y="3544746"/>
            <a:ext cx="15809193" cy="16404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16199"/>
              </a:lnSpc>
              <a:buFont typeface="Arial"/>
              <a:buChar char="•"/>
              <a:defRPr/>
            </a:pPr>
            <a:r>
              <a:rPr lang="ko-KR" altLang="en-US" sz="25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인천 공항의 규모가 크고 유동인구가 많은 만큼 주차에 시간이 많이 소모되고 스트레스 받는 일이다. 이런 불편에 대응하고자 주차 구역별 주차 가능 공간, 주차장 혼잡도, 위치를 확인 할 수 있다.</a:t>
            </a:r>
          </a:p>
          <a:p>
            <a:pPr marL="342900" lvl="0" indent="-342900">
              <a:lnSpc>
                <a:spcPct val="116199"/>
              </a:lnSpc>
              <a:buFont typeface="Arial"/>
              <a:buChar char="•"/>
              <a:defRPr/>
            </a:pPr>
            <a:r>
              <a:rPr lang="ko-KR" altLang="en-US" sz="25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기간별 주차 가능 공간을 확인하여 출발시간도 정할 수 있고, 각 구역별로 확인하고 공간이 많은 곳으로 유도 할 수 있다.</a:t>
            </a:r>
          </a:p>
        </p:txBody>
      </p:sp>
      <p:pic>
        <p:nvPicPr>
          <p:cNvPr id="25" name="Picture 13">
            <a:extLst>
              <a:ext uri="{FF2B5EF4-FFF2-40B4-BE49-F238E27FC236}">
                <a16:creationId xmlns:a16="http://schemas.microsoft.com/office/drawing/2014/main" id="{F744D694-CA91-F409-C7C8-4C5DCC8687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8020" y="5185149"/>
            <a:ext cx="13098897" cy="7345798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26" name="Rectangle 12">
            <a:extLst>
              <a:ext uri="{FF2B5EF4-FFF2-40B4-BE49-F238E27FC236}">
                <a16:creationId xmlns:a16="http://schemas.microsoft.com/office/drawing/2014/main" id="{CCAB48E3-BFD8-85AC-7C4F-499A205AE560}"/>
              </a:ext>
            </a:extLst>
          </p:cNvPr>
          <p:cNvSpPr/>
          <p:nvPr/>
        </p:nvSpPr>
        <p:spPr>
          <a:xfrm>
            <a:off x="8408020" y="6422065"/>
            <a:ext cx="2603874" cy="3048338"/>
          </a:xfrm>
          <a:prstGeom prst="rect">
            <a:avLst/>
          </a:prstGeom>
          <a:noFill/>
          <a:ln w="57150">
            <a:solidFill>
              <a:srgbClr val="3866D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18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3A744A-E963-7E40-4BA1-C57F96A45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>
            <a:extLst>
              <a:ext uri="{FF2B5EF4-FFF2-40B4-BE49-F238E27FC236}">
                <a16:creationId xmlns:a16="http://schemas.microsoft.com/office/drawing/2014/main" id="{1EE78A5E-B431-4CB7-3737-4D633F4C8C60}"/>
              </a:ext>
            </a:extLst>
          </p:cNvPr>
          <p:cNvSpPr txBox="1"/>
          <p:nvPr/>
        </p:nvSpPr>
        <p:spPr>
          <a:xfrm>
            <a:off x="849600" y="1130300"/>
            <a:ext cx="7124701" cy="142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8000" i="0" u="none" strike="noStrike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목차</a:t>
            </a:r>
            <a:endParaRPr lang="ko-KR" altLang="en" sz="8000" i="0" u="none" strike="noStrike">
              <a:solidFill>
                <a:srgbClr val="3866D4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6464A9-EE8A-0F63-EF09-8114557CA04C}"/>
              </a:ext>
            </a:extLst>
          </p:cNvPr>
          <p:cNvSpPr/>
          <p:nvPr/>
        </p:nvSpPr>
        <p:spPr>
          <a:xfrm>
            <a:off x="2254102" y="2892056"/>
            <a:ext cx="5656403" cy="45294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ko-KR"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807FE-41FD-8939-84F9-4AFECF95EE39}"/>
              </a:ext>
            </a:extLst>
          </p:cNvPr>
          <p:cNvSpPr txBox="1"/>
          <p:nvPr/>
        </p:nvSpPr>
        <p:spPr>
          <a:xfrm>
            <a:off x="2254102" y="2892056"/>
            <a:ext cx="17650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01</a:t>
            </a:r>
            <a:endParaRPr lang="ko-KR" altLang="en-US" sz="5000">
              <a:solidFill>
                <a:schemeClr val="accent2">
                  <a:lumMod val="60000"/>
                  <a:lumOff val="40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045E3A-4F28-482C-4EAC-E92E261C57C5}"/>
              </a:ext>
            </a:extLst>
          </p:cNvPr>
          <p:cNvCxnSpPr/>
          <p:nvPr/>
        </p:nvCxnSpPr>
        <p:spPr>
          <a:xfrm>
            <a:off x="2721934" y="3604974"/>
            <a:ext cx="850605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13">
            <a:extLst>
              <a:ext uri="{FF2B5EF4-FFF2-40B4-BE49-F238E27FC236}">
                <a16:creationId xmlns:a16="http://schemas.microsoft.com/office/drawing/2014/main" id="{289D1D7A-B4C5-FFC5-877D-BD8A933581A5}"/>
              </a:ext>
            </a:extLst>
          </p:cNvPr>
          <p:cNvSpPr txBox="1"/>
          <p:nvPr/>
        </p:nvSpPr>
        <p:spPr>
          <a:xfrm>
            <a:off x="2702340" y="3734236"/>
            <a:ext cx="4316819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900" b="1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주제 </a:t>
            </a:r>
            <a:r>
              <a:rPr lang="en-US" altLang="ko-KR" sz="3900" b="1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&amp; </a:t>
            </a:r>
            <a:r>
              <a:rPr lang="ko-KR" altLang="en-US" sz="3900" b="1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필요성</a:t>
            </a: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BEE8394A-3FDE-994E-7192-089501219B5E}"/>
              </a:ext>
            </a:extLst>
          </p:cNvPr>
          <p:cNvSpPr txBox="1"/>
          <p:nvPr/>
        </p:nvSpPr>
        <p:spPr>
          <a:xfrm>
            <a:off x="2682746" y="3957301"/>
            <a:ext cx="4827182" cy="3060086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>
              <a:lnSpc>
                <a:spcPct val="150000"/>
              </a:lnSpc>
            </a:pPr>
            <a:endParaRPr lang="ko-KR" altLang="en-US" sz="2200">
              <a:solidFill>
                <a:srgbClr val="595959"/>
              </a:solidFill>
              <a:latin typeface="AppleSDGothicNeoM00"/>
              <a:ea typeface="AppleSDGothicNeoM00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사용자 분석</a:t>
            </a:r>
            <a:endParaRPr lang="en-US" altLang="ko-KR" sz="2200">
              <a:solidFill>
                <a:srgbClr val="595959"/>
              </a:solidFill>
              <a:latin typeface="AppleSDGothicNeoM00"/>
              <a:ea typeface="AppleSDGothicNeoM00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서비스 기획</a:t>
            </a:r>
            <a:endParaRPr lang="en-US" altLang="ko-KR" sz="2200">
              <a:solidFill>
                <a:srgbClr val="595959"/>
              </a:solidFill>
              <a:latin typeface="AppleSDGothicNeoM00"/>
              <a:ea typeface="AppleSDGothicNeoM00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유지보수</a:t>
            </a:r>
            <a:endParaRPr lang="en-US" altLang="ko-KR" sz="2200">
              <a:solidFill>
                <a:srgbClr val="595959"/>
              </a:solidFill>
              <a:latin typeface="AppleSDGothicNeoM00"/>
              <a:ea typeface="AppleSDGothicNeoM00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추가사항</a:t>
            </a:r>
            <a:endParaRPr lang="en-US" altLang="ko-KR" sz="2200">
              <a:solidFill>
                <a:srgbClr val="595959"/>
              </a:solidFill>
              <a:latin typeface="AppleSDGothicNeoM00"/>
              <a:ea typeface="AppleSDGothicNeoM00"/>
              <a:cs typeface="Calibri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BD0D02-24CA-4CC9-5ED3-22F6E2ABF9A5}"/>
              </a:ext>
            </a:extLst>
          </p:cNvPr>
          <p:cNvSpPr/>
          <p:nvPr/>
        </p:nvSpPr>
        <p:spPr>
          <a:xfrm>
            <a:off x="16345905" y="2892055"/>
            <a:ext cx="5656403" cy="45294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ko-KR"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04CB67-319C-C0FF-2881-27DEF4A5BE0C}"/>
              </a:ext>
            </a:extLst>
          </p:cNvPr>
          <p:cNvSpPr txBox="1"/>
          <p:nvPr/>
        </p:nvSpPr>
        <p:spPr>
          <a:xfrm>
            <a:off x="16345905" y="2892055"/>
            <a:ext cx="17650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solidFill>
                  <a:schemeClr val="accent4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03</a:t>
            </a:r>
            <a:endParaRPr lang="ko-KR" altLang="en-US" sz="5000">
              <a:solidFill>
                <a:schemeClr val="accent4">
                  <a:lumMod val="60000"/>
                  <a:lumOff val="40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00AB453B-9658-6C30-CE17-6477BFA830F6}"/>
              </a:ext>
            </a:extLst>
          </p:cNvPr>
          <p:cNvSpPr txBox="1"/>
          <p:nvPr/>
        </p:nvSpPr>
        <p:spPr>
          <a:xfrm>
            <a:off x="16813737" y="3753829"/>
            <a:ext cx="4316819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900" b="1">
                <a:solidFill>
                  <a:schemeClr val="accent4">
                    <a:lumMod val="60000"/>
                    <a:lumOff val="4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서비스</a:t>
            </a: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6B8A0623-D35C-EE99-2FE4-742062A5B53E}"/>
              </a:ext>
            </a:extLst>
          </p:cNvPr>
          <p:cNvSpPr txBox="1"/>
          <p:nvPr/>
        </p:nvSpPr>
        <p:spPr>
          <a:xfrm>
            <a:off x="16813737" y="4463831"/>
            <a:ext cx="4827182" cy="3000709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AI </a:t>
            </a:r>
            <a:r>
              <a:rPr lang="ko-KR" altLang="en-US" sz="2200" err="1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챗봇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ko-KR" sz="220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Power</a:t>
            </a:r>
            <a:r>
              <a:rPr lang="ko-KR" altLang="en-US" sz="220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20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BI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 err="1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길찾기</a:t>
            </a:r>
            <a:r>
              <a:rPr lang="ko-KR" altLang="en-US" sz="220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 서비스</a:t>
            </a:r>
            <a:endParaRPr lang="ko-KR" altLang="en-US" sz="220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지연 항공 확인 서비스</a:t>
            </a:r>
            <a:endParaRPr lang="en-US" altLang="ko-KR" sz="220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5A7C2B-3F4C-DD42-9708-A8658979C654}"/>
              </a:ext>
            </a:extLst>
          </p:cNvPr>
          <p:cNvSpPr/>
          <p:nvPr/>
        </p:nvSpPr>
        <p:spPr>
          <a:xfrm>
            <a:off x="9179737" y="2892055"/>
            <a:ext cx="5656403" cy="45294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ko-KR"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DD8CA8-AE76-4827-DE3B-1BD171E080D6}"/>
              </a:ext>
            </a:extLst>
          </p:cNvPr>
          <p:cNvSpPr txBox="1"/>
          <p:nvPr/>
        </p:nvSpPr>
        <p:spPr>
          <a:xfrm>
            <a:off x="9179737" y="2892055"/>
            <a:ext cx="17650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solidFill>
                  <a:schemeClr val="accent1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02</a:t>
            </a:r>
            <a:endParaRPr lang="ko-KR" altLang="en-US" sz="5000">
              <a:solidFill>
                <a:schemeClr val="accent1">
                  <a:lumMod val="60000"/>
                  <a:lumOff val="40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41970AB1-DFBA-5182-AC00-8B7CDFE69A34}"/>
              </a:ext>
            </a:extLst>
          </p:cNvPr>
          <p:cNvSpPr txBox="1"/>
          <p:nvPr/>
        </p:nvSpPr>
        <p:spPr>
          <a:xfrm>
            <a:off x="9647569" y="3753829"/>
            <a:ext cx="4316819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900" b="1">
                <a:solidFill>
                  <a:schemeClr val="accent1">
                    <a:lumMod val="60000"/>
                    <a:lumOff val="40000"/>
                  </a:schemeClr>
                </a:solidFill>
                <a:latin typeface="AppleSDGothicNeoM00"/>
                <a:ea typeface="AppleSDGothicNeoM00"/>
                <a:cs typeface="Calibri"/>
              </a:rPr>
              <a:t>서비스 구현</a:t>
            </a:r>
          </a:p>
        </p:txBody>
      </p:sp>
      <p:sp>
        <p:nvSpPr>
          <p:cNvPr id="17" name="TextBox 25">
            <a:extLst>
              <a:ext uri="{FF2B5EF4-FFF2-40B4-BE49-F238E27FC236}">
                <a16:creationId xmlns:a16="http://schemas.microsoft.com/office/drawing/2014/main" id="{ED983A05-298E-D90E-1118-6B0F72FF5F48}"/>
              </a:ext>
            </a:extLst>
          </p:cNvPr>
          <p:cNvSpPr txBox="1"/>
          <p:nvPr/>
        </p:nvSpPr>
        <p:spPr>
          <a:xfrm>
            <a:off x="9647568" y="4569670"/>
            <a:ext cx="4827182" cy="3000709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데이터 수집</a:t>
            </a:r>
            <a:endParaRPr lang="en-US" altLang="ko-KR" sz="2200">
              <a:solidFill>
                <a:srgbClr val="595959"/>
              </a:solidFill>
              <a:latin typeface="AppleSDGothicNeoM00"/>
              <a:ea typeface="AppleSDGothicNeoM00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정적 </a:t>
            </a:r>
            <a:r>
              <a:rPr lang="ko-KR" altLang="en-US" sz="2200" err="1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웹앱</a:t>
            </a:r>
            <a:endParaRPr lang="en-US" altLang="ko-KR" sz="2200" err="1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 err="1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임베딩</a:t>
            </a:r>
            <a:endParaRPr lang="en-US" altLang="ko-KR" sz="220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01C53A-0F24-18F1-58D9-69A4E0DA7E02}"/>
              </a:ext>
            </a:extLst>
          </p:cNvPr>
          <p:cNvSpPr/>
          <p:nvPr/>
        </p:nvSpPr>
        <p:spPr>
          <a:xfrm>
            <a:off x="2254102" y="8250379"/>
            <a:ext cx="5656403" cy="45294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ko-KR"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1E116-A287-EA83-BFE9-90235316EFD0}"/>
              </a:ext>
            </a:extLst>
          </p:cNvPr>
          <p:cNvSpPr txBox="1"/>
          <p:nvPr/>
        </p:nvSpPr>
        <p:spPr>
          <a:xfrm>
            <a:off x="2254102" y="8250379"/>
            <a:ext cx="17650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solidFill>
                  <a:schemeClr val="accent6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04</a:t>
            </a:r>
            <a:endParaRPr lang="ko-KR" altLang="en-US" sz="5000">
              <a:solidFill>
                <a:schemeClr val="accent6">
                  <a:lumMod val="60000"/>
                  <a:lumOff val="40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4B57AD0E-9D9E-3B1A-5B67-6C7AB33E10F9}"/>
              </a:ext>
            </a:extLst>
          </p:cNvPr>
          <p:cNvSpPr txBox="1"/>
          <p:nvPr/>
        </p:nvSpPr>
        <p:spPr>
          <a:xfrm>
            <a:off x="2721934" y="9112153"/>
            <a:ext cx="4316819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900" b="1">
                <a:solidFill>
                  <a:schemeClr val="accent6">
                    <a:lumMod val="60000"/>
                    <a:lumOff val="40000"/>
                  </a:schemeClr>
                </a:solidFill>
                <a:latin typeface="AppleSDGothicNeoM00"/>
                <a:ea typeface="AppleSDGothicNeoM00"/>
                <a:cs typeface="Calibri"/>
              </a:rPr>
              <a:t>시연 영상</a:t>
            </a:r>
            <a:endParaRPr lang="ko-KR" altLang="en-US" sz="3900" b="1">
              <a:solidFill>
                <a:schemeClr val="accent6">
                  <a:lumMod val="60000"/>
                  <a:lumOff val="40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22" name="TextBox 25">
            <a:extLst>
              <a:ext uri="{FF2B5EF4-FFF2-40B4-BE49-F238E27FC236}">
                <a16:creationId xmlns:a16="http://schemas.microsoft.com/office/drawing/2014/main" id="{42A9B7A7-2B68-3000-EF78-73B6CA7DE602}"/>
              </a:ext>
            </a:extLst>
          </p:cNvPr>
          <p:cNvSpPr txBox="1"/>
          <p:nvPr/>
        </p:nvSpPr>
        <p:spPr>
          <a:xfrm>
            <a:off x="2721934" y="9822155"/>
            <a:ext cx="4827182" cy="3000709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시연 영상</a:t>
            </a:r>
            <a:endParaRPr lang="en-US" altLang="ko-KR" sz="220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F5096F-80F9-295C-0BF9-9FB4233F5C2E}"/>
              </a:ext>
            </a:extLst>
          </p:cNvPr>
          <p:cNvSpPr/>
          <p:nvPr/>
        </p:nvSpPr>
        <p:spPr>
          <a:xfrm>
            <a:off x="9300002" y="8250378"/>
            <a:ext cx="5656403" cy="45294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ko-KR"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4C48A9-3BF5-C335-1F9E-37203A0683FA}"/>
              </a:ext>
            </a:extLst>
          </p:cNvPr>
          <p:cNvSpPr txBox="1"/>
          <p:nvPr/>
        </p:nvSpPr>
        <p:spPr>
          <a:xfrm>
            <a:off x="9300002" y="8250378"/>
            <a:ext cx="17650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solidFill>
                  <a:schemeClr val="bg2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05</a:t>
            </a:r>
            <a:endParaRPr lang="ko-KR" altLang="en-US" sz="5000">
              <a:solidFill>
                <a:schemeClr val="bg2">
                  <a:lumMod val="50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674EB166-F177-9361-9F76-51B572ED4F10}"/>
              </a:ext>
            </a:extLst>
          </p:cNvPr>
          <p:cNvSpPr txBox="1"/>
          <p:nvPr/>
        </p:nvSpPr>
        <p:spPr>
          <a:xfrm>
            <a:off x="9767834" y="9112152"/>
            <a:ext cx="4316819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900" b="1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개선점 및 평가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866851-6809-A840-957B-30859FA452A3}"/>
              </a:ext>
            </a:extLst>
          </p:cNvPr>
          <p:cNvSpPr txBox="1"/>
          <p:nvPr/>
        </p:nvSpPr>
        <p:spPr>
          <a:xfrm>
            <a:off x="9767834" y="9822154"/>
            <a:ext cx="4827182" cy="3000709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개선점 및 평가</a:t>
            </a:r>
            <a:endParaRPr lang="en-US" altLang="ko-KR" sz="2200">
              <a:solidFill>
                <a:srgbClr val="595959"/>
              </a:solidFill>
              <a:latin typeface="AppleSDGothicNeoM00"/>
              <a:ea typeface="AppleSDGothicNeoM00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유지보수</a:t>
            </a:r>
            <a:endParaRPr lang="en-US" altLang="ko-KR" sz="2200">
              <a:solidFill>
                <a:srgbClr val="595959"/>
              </a:solidFill>
              <a:latin typeface="AppleSDGothicNeoM00"/>
              <a:ea typeface="AppleSDGothicNeoM00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개선사항</a:t>
            </a:r>
            <a:endParaRPr lang="en-US" altLang="ko-KR" sz="220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ED9A509-4D23-67BD-4A46-24473955A08E}"/>
              </a:ext>
            </a:extLst>
          </p:cNvPr>
          <p:cNvSpPr/>
          <p:nvPr/>
        </p:nvSpPr>
        <p:spPr>
          <a:xfrm>
            <a:off x="16345903" y="8250377"/>
            <a:ext cx="5656403" cy="45294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ko-KR"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BD6260-9A84-F7FF-1360-634735A4FF3E}"/>
              </a:ext>
            </a:extLst>
          </p:cNvPr>
          <p:cNvSpPr txBox="1"/>
          <p:nvPr/>
        </p:nvSpPr>
        <p:spPr>
          <a:xfrm>
            <a:off x="16345903" y="8250377"/>
            <a:ext cx="17650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solidFill>
                  <a:schemeClr val="accent3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06</a:t>
            </a:r>
            <a:endParaRPr lang="ko-KR" altLang="en-US" sz="5000">
              <a:solidFill>
                <a:schemeClr val="accent3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89EE0945-F943-8713-5FE1-0C22347E3223}"/>
              </a:ext>
            </a:extLst>
          </p:cNvPr>
          <p:cNvSpPr txBox="1"/>
          <p:nvPr/>
        </p:nvSpPr>
        <p:spPr>
          <a:xfrm>
            <a:off x="16813735" y="9112151"/>
            <a:ext cx="4316819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900" b="1">
                <a:solidFill>
                  <a:schemeClr val="accent3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인공지능 윤리원칙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8B8090-1223-13C3-B9F0-52566E4990A7}"/>
              </a:ext>
            </a:extLst>
          </p:cNvPr>
          <p:cNvSpPr txBox="1"/>
          <p:nvPr/>
        </p:nvSpPr>
        <p:spPr>
          <a:xfrm>
            <a:off x="16813735" y="9822153"/>
            <a:ext cx="4827182" cy="3000709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ko-KR" sz="22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AI</a:t>
            </a:r>
            <a:r>
              <a:rPr lang="ko-KR" altLang="en-US" sz="22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윤리 원칙 적용</a:t>
            </a:r>
            <a:endParaRPr lang="en-US" altLang="ko-KR" sz="220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81FF9E2-10CA-D24B-E7B0-F05E29BCA969}"/>
              </a:ext>
            </a:extLst>
          </p:cNvPr>
          <p:cNvCxnSpPr/>
          <p:nvPr/>
        </p:nvCxnSpPr>
        <p:spPr>
          <a:xfrm>
            <a:off x="2254102" y="2892055"/>
            <a:ext cx="0" cy="4529469"/>
          </a:xfrm>
          <a:prstGeom prst="line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A69CD74-4D6D-8A2A-2C4D-A5FA43BD51AE}"/>
              </a:ext>
            </a:extLst>
          </p:cNvPr>
          <p:cNvCxnSpPr/>
          <p:nvPr/>
        </p:nvCxnSpPr>
        <p:spPr>
          <a:xfrm>
            <a:off x="9179737" y="2892055"/>
            <a:ext cx="0" cy="4529469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6C8FB81-33B8-3AB7-57BB-3EBD0F4DA78C}"/>
              </a:ext>
            </a:extLst>
          </p:cNvPr>
          <p:cNvCxnSpPr/>
          <p:nvPr/>
        </p:nvCxnSpPr>
        <p:spPr>
          <a:xfrm>
            <a:off x="16300124" y="2864237"/>
            <a:ext cx="0" cy="4529469"/>
          </a:xfrm>
          <a:prstGeom prst="line">
            <a:avLst/>
          </a:prstGeom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DB1EAC9-AA15-8770-AC34-FE424656F6BC}"/>
              </a:ext>
            </a:extLst>
          </p:cNvPr>
          <p:cNvCxnSpPr/>
          <p:nvPr/>
        </p:nvCxnSpPr>
        <p:spPr>
          <a:xfrm>
            <a:off x="16345903" y="8250377"/>
            <a:ext cx="0" cy="4529469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6327E72-52BF-DB40-7310-A9EFFEB29FFE}"/>
              </a:ext>
            </a:extLst>
          </p:cNvPr>
          <p:cNvCxnSpPr/>
          <p:nvPr/>
        </p:nvCxnSpPr>
        <p:spPr>
          <a:xfrm>
            <a:off x="9300002" y="8250377"/>
            <a:ext cx="0" cy="4529469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F6393B0-9C1E-2820-597E-D003CF7A51C0}"/>
              </a:ext>
            </a:extLst>
          </p:cNvPr>
          <p:cNvCxnSpPr/>
          <p:nvPr/>
        </p:nvCxnSpPr>
        <p:spPr>
          <a:xfrm>
            <a:off x="2254102" y="8250377"/>
            <a:ext cx="0" cy="4529469"/>
          </a:xfrm>
          <a:prstGeom prst="line">
            <a:avLst/>
          </a:prstGeom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A8AC0C7-F244-7BC0-ED80-2592968EEB57}"/>
              </a:ext>
            </a:extLst>
          </p:cNvPr>
          <p:cNvCxnSpPr/>
          <p:nvPr/>
        </p:nvCxnSpPr>
        <p:spPr>
          <a:xfrm>
            <a:off x="9647569" y="3604974"/>
            <a:ext cx="85060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717CE48-316F-2AD4-6DF7-EDAA56E28E0A}"/>
              </a:ext>
            </a:extLst>
          </p:cNvPr>
          <p:cNvCxnSpPr/>
          <p:nvPr/>
        </p:nvCxnSpPr>
        <p:spPr>
          <a:xfrm>
            <a:off x="16813735" y="3604974"/>
            <a:ext cx="850605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645620C-2FD5-27F4-2674-AF5A0698C426}"/>
              </a:ext>
            </a:extLst>
          </p:cNvPr>
          <p:cNvCxnSpPr/>
          <p:nvPr/>
        </p:nvCxnSpPr>
        <p:spPr>
          <a:xfrm>
            <a:off x="16813735" y="9018487"/>
            <a:ext cx="850605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9325923-7CE5-A542-6D35-3152C6156BCF}"/>
              </a:ext>
            </a:extLst>
          </p:cNvPr>
          <p:cNvCxnSpPr/>
          <p:nvPr/>
        </p:nvCxnSpPr>
        <p:spPr>
          <a:xfrm>
            <a:off x="9767834" y="8991132"/>
            <a:ext cx="85060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211CEBF-5D6E-8F40-DD41-A4E7389F6D30}"/>
              </a:ext>
            </a:extLst>
          </p:cNvPr>
          <p:cNvCxnSpPr/>
          <p:nvPr/>
        </p:nvCxnSpPr>
        <p:spPr>
          <a:xfrm>
            <a:off x="2721934" y="8991132"/>
            <a:ext cx="850605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792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EB65A2-BC49-9428-5F61-09D948D75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>
            <a:extLst>
              <a:ext uri="{FF2B5EF4-FFF2-40B4-BE49-F238E27FC236}">
                <a16:creationId xmlns:a16="http://schemas.microsoft.com/office/drawing/2014/main" id="{D72ADF0F-4FC5-CA40-857C-CA9CCD959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73" y="2656014"/>
            <a:ext cx="23244111" cy="10353594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43" name="TextBox 43">
            <a:extLst>
              <a:ext uri="{FF2B5EF4-FFF2-40B4-BE49-F238E27FC236}">
                <a16:creationId xmlns:a16="http://schemas.microsoft.com/office/drawing/2014/main" id="{87B04C1E-4323-DCF1-9AAA-199EE15CC556}"/>
              </a:ext>
            </a:extLst>
          </p:cNvPr>
          <p:cNvSpPr txBox="1"/>
          <p:nvPr/>
        </p:nvSpPr>
        <p:spPr>
          <a:xfrm>
            <a:off x="881981" y="1130400"/>
            <a:ext cx="11671733" cy="15392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언어 </a:t>
            </a:r>
            <a:r>
              <a:rPr kumimoji="0" lang="ko-KR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변경</a:t>
            </a:r>
            <a:endParaRPr kumimoji="0" lang="ko-KR" altLang="en" sz="8000" b="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2555F281-154A-FE2C-CABA-D3582562C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380" y="4637843"/>
            <a:ext cx="5439206" cy="8080536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D316B41F-53EF-C855-535D-4B96595008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218" r="277" b="-192"/>
          <a:stretch>
            <a:fillRect/>
          </a:stretch>
        </p:blipFill>
        <p:spPr>
          <a:xfrm>
            <a:off x="978513" y="4674024"/>
            <a:ext cx="5498109" cy="8080536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2B310686-3B94-3B8F-13F5-10E8FBC4C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7998" y="3112082"/>
            <a:ext cx="4474152" cy="1181100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D581DAB7-57A9-FD98-B782-5F4E5995C4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5983" y="3112082"/>
            <a:ext cx="4030806" cy="1165513"/>
          </a:xfrm>
          <a:prstGeom prst="rect">
            <a:avLst/>
          </a:prstGeom>
        </p:spPr>
      </p:pic>
      <p:sp>
        <p:nvSpPr>
          <p:cNvPr id="16" name="TextBox 25">
            <a:extLst>
              <a:ext uri="{FF2B5EF4-FFF2-40B4-BE49-F238E27FC236}">
                <a16:creationId xmlns:a16="http://schemas.microsoft.com/office/drawing/2014/main" id="{1AF24C41-FE4C-6724-4675-EE153DB17B81}"/>
              </a:ext>
            </a:extLst>
          </p:cNvPr>
          <p:cNvSpPr txBox="1"/>
          <p:nvPr/>
        </p:nvSpPr>
        <p:spPr>
          <a:xfrm>
            <a:off x="13457003" y="5635544"/>
            <a:ext cx="10172260" cy="434373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ko-KR" altLang="en-US" sz="360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공항은 이용 고객의 국적도 다양한 만큼 다양한 언어의 서비스를 제공 </a:t>
            </a:r>
            <a:r>
              <a:rPr lang="ko-KR" altLang="en-US" sz="3600" err="1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해야한다</a:t>
            </a:r>
            <a:r>
              <a:rPr lang="ko-KR" altLang="en-US" sz="360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.</a:t>
            </a:r>
            <a:endParaRPr lang="ko-KR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ko-KR" altLang="en-US" sz="360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우선적으론 기존 한국어에 영어 버전을 추가하였다.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ko-KR" altLang="en-US" sz="360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향후에 더 다양한 언어에 대한 확장이 필요하다.</a:t>
            </a:r>
          </a:p>
        </p:txBody>
      </p:sp>
    </p:spTree>
    <p:extLst>
      <p:ext uri="{BB962C8B-B14F-4D97-AF65-F5344CB8AC3E}">
        <p14:creationId xmlns:p14="http://schemas.microsoft.com/office/powerpoint/2010/main" val="2232699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6DCAED-FFB1-0478-5DF2-D97B7B489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1133F6A-6B76-303E-F3E1-811AF4C2C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84600" y="-3784600"/>
            <a:ext cx="13716000" cy="2128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88E04CD-929A-05A4-2CAD-2A346A2FB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812">
            <a:off x="0" y="9804400"/>
            <a:ext cx="12319000" cy="76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192A4BE-FAB3-900E-5ACE-91C33D09D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21259800" y="5600700"/>
            <a:ext cx="2514600" cy="25146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EC98CF01-741F-2C9F-2307-F0D091627F2F}"/>
              </a:ext>
            </a:extLst>
          </p:cNvPr>
          <p:cNvSpPr txBox="1"/>
          <p:nvPr/>
        </p:nvSpPr>
        <p:spPr>
          <a:xfrm>
            <a:off x="225865" y="3864721"/>
            <a:ext cx="21285199" cy="6019800"/>
          </a:xfrm>
          <a:prstGeom prst="rect">
            <a:avLst/>
          </a:prstGeom>
        </p:spPr>
        <p:txBody>
          <a:bodyPr lIns="0" tIns="591649" rIns="0" bIns="591649" rtlCol="0" anchor="ctr"/>
          <a:lstStyle/>
          <a:p>
            <a:pPr>
              <a:lnSpc>
                <a:spcPct val="78020"/>
              </a:lnSpc>
            </a:pPr>
            <a:r>
              <a:rPr lang="en-US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3.</a:t>
            </a:r>
            <a:r>
              <a:rPr lang="en-US" altLang="ko-KR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 </a:t>
            </a:r>
            <a:r>
              <a:rPr lang="ko-KR" altLang="en-US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서비스</a:t>
            </a:r>
            <a:endParaRPr lang="en" altLang="ko-KR" sz="9600" spc="405">
              <a:solidFill>
                <a:srgbClr val="FFFFFF"/>
              </a:solidFill>
              <a:latin typeface="AppleSDGothicNeoB00"/>
              <a:ea typeface="AppleSDGothicNeoB0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1A0FA-41CD-6717-EDE3-8310FC17527E}"/>
              </a:ext>
            </a:extLst>
          </p:cNvPr>
          <p:cNvSpPr txBox="1"/>
          <p:nvPr/>
        </p:nvSpPr>
        <p:spPr>
          <a:xfrm>
            <a:off x="241792" y="8353234"/>
            <a:ext cx="10120306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500">
                <a:solidFill>
                  <a:srgbClr val="FFFFFF"/>
                </a:solidFill>
                <a:latin typeface="AppleSDGothicNeoB00"/>
                <a:ea typeface="+mn-lt"/>
                <a:cs typeface="Calibri"/>
              </a:rPr>
              <a:t>3-3. </a:t>
            </a:r>
            <a:r>
              <a:rPr lang="ko-KR" altLang="en-US" sz="7500">
                <a:solidFill>
                  <a:srgbClr val="FFFFFF"/>
                </a:solidFill>
                <a:latin typeface="AppleSDGothicNeoB00"/>
                <a:ea typeface="+mn-lt"/>
                <a:cs typeface="Calibri"/>
              </a:rPr>
              <a:t>길찾기</a:t>
            </a:r>
            <a:r>
              <a:rPr lang="en-US" sz="7500">
                <a:solidFill>
                  <a:srgbClr val="FFFFFF"/>
                </a:solidFill>
                <a:latin typeface="AppleSDGothicNeoB00"/>
                <a:ea typeface="+mn-lt"/>
                <a:cs typeface="Calibri"/>
              </a:rPr>
              <a:t> </a:t>
            </a:r>
            <a:r>
              <a:rPr lang="ko-KR" altLang="en-US" sz="7500">
                <a:solidFill>
                  <a:srgbClr val="FFFFFF"/>
                </a:solidFill>
                <a:latin typeface="AppleSDGothicNeoB00"/>
                <a:ea typeface="+mn-lt"/>
                <a:cs typeface="Calibri"/>
              </a:rPr>
              <a:t>서비스</a:t>
            </a:r>
            <a:endParaRPr lang="en-US" sz="7500">
              <a:solidFill>
                <a:srgbClr val="FFFFFF"/>
              </a:solidFill>
              <a:latin typeface="AppleSDGothicNeoB00"/>
              <a:ea typeface="Calibri"/>
              <a:cs typeface="Calibri"/>
            </a:endParaRPr>
          </a:p>
          <a:p>
            <a:endParaRPr lang="ko-KR" altLang="en-US" sz="7500">
              <a:solidFill>
                <a:srgbClr val="FFFFFF"/>
              </a:solidFill>
              <a:latin typeface="AppleSDGothicNeoB00"/>
              <a:ea typeface="AppleSDGothicNeoB0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071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FB6C3F-CA97-FD84-2C49-5C8FF4F3D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B995302-D64D-1E37-E67F-FC9B313A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10709931"/>
            <a:ext cx="5419550" cy="25400"/>
          </a:xfrm>
          <a:prstGeom prst="rect">
            <a:avLst/>
          </a:prstGeom>
        </p:spPr>
      </p:pic>
      <p:sp>
        <p:nvSpPr>
          <p:cNvPr id="32" name="TextBox 43">
            <a:extLst>
              <a:ext uri="{FF2B5EF4-FFF2-40B4-BE49-F238E27FC236}">
                <a16:creationId xmlns:a16="http://schemas.microsoft.com/office/drawing/2014/main" id="{7F174661-AAFB-2CAA-5E47-353987DAC230}"/>
              </a:ext>
            </a:extLst>
          </p:cNvPr>
          <p:cNvSpPr txBox="1"/>
          <p:nvPr/>
        </p:nvSpPr>
        <p:spPr>
          <a:xfrm>
            <a:off x="848732" y="1130400"/>
            <a:ext cx="9496812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공항 </a:t>
            </a:r>
            <a:r>
              <a:rPr kumimoji="0" lang="ko-KR" altLang="en-US" sz="8000" b="0" i="0" u="none" strike="noStrike" kern="1200" cap="none" spc="0" normalizeH="0" baseline="0" noProof="0" err="1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길찾기</a:t>
            </a:r>
            <a:endParaRPr kumimoji="0" lang="en" sz="8000" b="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9A284BA2-5E2D-A286-AF2E-13B3266F986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150590" y="2550334"/>
            <a:ext cx="14604599" cy="10843449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EDC9EFC4-8560-6EFB-36FD-E82672F97E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0856" b="31998"/>
          <a:stretch>
            <a:fillRect/>
          </a:stretch>
        </p:blipFill>
        <p:spPr>
          <a:xfrm>
            <a:off x="9796894" y="4744758"/>
            <a:ext cx="6282288" cy="6923286"/>
          </a:xfrm>
          <a:prstGeom prst="rect">
            <a:avLst/>
          </a:prstGeom>
        </p:spPr>
      </p:pic>
      <p:pic>
        <p:nvPicPr>
          <p:cNvPr id="127" name="Picture 21">
            <a:extLst>
              <a:ext uri="{FF2B5EF4-FFF2-40B4-BE49-F238E27FC236}">
                <a16:creationId xmlns:a16="http://schemas.microsoft.com/office/drawing/2014/main" id="{83D8B80A-AE44-DBAE-76C3-EB98C9DC6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5751" y="3874581"/>
            <a:ext cx="5419550" cy="25400"/>
          </a:xfrm>
          <a:prstGeom prst="rect">
            <a:avLst/>
          </a:prstGeom>
        </p:spPr>
      </p:pic>
      <p:pic>
        <p:nvPicPr>
          <p:cNvPr id="104" name="그림 103">
            <a:extLst>
              <a:ext uri="{FF2B5EF4-FFF2-40B4-BE49-F238E27FC236}">
                <a16:creationId xmlns:a16="http://schemas.microsoft.com/office/drawing/2014/main" id="{875C6CA0-C18D-BD99-A864-CBEA8549F36C}"/>
              </a:ext>
            </a:extLst>
          </p:cNvPr>
          <p:cNvPicPr>
            <a:picLocks/>
          </p:cNvPicPr>
          <p:nvPr/>
        </p:nvPicPr>
        <p:blipFill>
          <a:blip r:embed="rId6"/>
          <a:srcRect t="9176" b="45149"/>
          <a:stretch>
            <a:fillRect/>
          </a:stretch>
        </p:blipFill>
        <p:spPr>
          <a:xfrm>
            <a:off x="16725486" y="4745244"/>
            <a:ext cx="6282000" cy="6922800"/>
          </a:xfrm>
          <a:prstGeom prst="rect">
            <a:avLst/>
          </a:prstGeom>
        </p:spPr>
      </p:pic>
      <p:pic>
        <p:nvPicPr>
          <p:cNvPr id="132" name="Picture 21">
            <a:extLst>
              <a:ext uri="{FF2B5EF4-FFF2-40B4-BE49-F238E27FC236}">
                <a16:creationId xmlns:a16="http://schemas.microsoft.com/office/drawing/2014/main" id="{9E2FC33E-E62F-8D3C-24BB-8118C6DE2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3272" y="3898317"/>
            <a:ext cx="5419550" cy="25400"/>
          </a:xfrm>
          <a:prstGeom prst="rect">
            <a:avLst/>
          </a:prstGeom>
        </p:spPr>
      </p:pic>
      <p:sp>
        <p:nvSpPr>
          <p:cNvPr id="138" name="Arrow: Right 25">
            <a:extLst>
              <a:ext uri="{FF2B5EF4-FFF2-40B4-BE49-F238E27FC236}">
                <a16:creationId xmlns:a16="http://schemas.microsoft.com/office/drawing/2014/main" id="{186D7787-BF75-5697-9BF3-9E42DF1EFE68}"/>
              </a:ext>
            </a:extLst>
          </p:cNvPr>
          <p:cNvSpPr/>
          <p:nvPr/>
        </p:nvSpPr>
        <p:spPr>
          <a:xfrm>
            <a:off x="7252894" y="7495201"/>
            <a:ext cx="1371625" cy="1422400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019ABDA-9B9E-C013-A9A3-021E3D942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937" y="2550334"/>
            <a:ext cx="6060395" cy="10516878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4" name="TextBox 35">
            <a:extLst>
              <a:ext uri="{FF2B5EF4-FFF2-40B4-BE49-F238E27FC236}">
                <a16:creationId xmlns:a16="http://schemas.microsoft.com/office/drawing/2014/main" id="{59CC2A33-4369-3944-4A89-2EDD548F9896}"/>
              </a:ext>
            </a:extLst>
          </p:cNvPr>
          <p:cNvSpPr txBox="1"/>
          <p:nvPr/>
        </p:nvSpPr>
        <p:spPr>
          <a:xfrm>
            <a:off x="2684873" y="2836606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메인 페이지</a:t>
            </a:r>
          </a:p>
        </p:txBody>
      </p:sp>
      <p:pic>
        <p:nvPicPr>
          <p:cNvPr id="5" name="Picture 21">
            <a:extLst>
              <a:ext uri="{FF2B5EF4-FFF2-40B4-BE49-F238E27FC236}">
                <a16:creationId xmlns:a16="http://schemas.microsoft.com/office/drawing/2014/main" id="{D91172CE-CB46-880C-BDC0-6D946060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273" y="3524228"/>
            <a:ext cx="5419550" cy="25400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880A5F75-139C-3CA8-45BE-9C6FD09390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826" y="3757917"/>
            <a:ext cx="5413302" cy="890796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7" name="Rectangle 61">
            <a:extLst>
              <a:ext uri="{FF2B5EF4-FFF2-40B4-BE49-F238E27FC236}">
                <a16:creationId xmlns:a16="http://schemas.microsoft.com/office/drawing/2014/main" id="{C1C61233-7E41-E46C-FDF2-865D67B240BC}"/>
              </a:ext>
            </a:extLst>
          </p:cNvPr>
          <p:cNvSpPr/>
          <p:nvPr/>
        </p:nvSpPr>
        <p:spPr>
          <a:xfrm>
            <a:off x="1242868" y="10345136"/>
            <a:ext cx="4429217" cy="720622"/>
          </a:xfrm>
          <a:prstGeom prst="rect">
            <a:avLst/>
          </a:prstGeom>
          <a:noFill/>
          <a:ln w="571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38162AEB-BCC2-1681-670C-26871B2C80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152" y="2767595"/>
            <a:ext cx="2279580" cy="656263"/>
          </a:xfrm>
          <a:prstGeom prst="rect">
            <a:avLst/>
          </a:prstGeom>
        </p:spPr>
      </p:pic>
      <p:sp>
        <p:nvSpPr>
          <p:cNvPr id="9" name="TextBox 35">
            <a:extLst>
              <a:ext uri="{FF2B5EF4-FFF2-40B4-BE49-F238E27FC236}">
                <a16:creationId xmlns:a16="http://schemas.microsoft.com/office/drawing/2014/main" id="{CF7FF63D-6DE1-4EE9-5E0D-997A17D275C6}"/>
              </a:ext>
            </a:extLst>
          </p:cNvPr>
          <p:cNvSpPr txBox="1"/>
          <p:nvPr/>
        </p:nvSpPr>
        <p:spPr>
          <a:xfrm>
            <a:off x="12245008" y="3112425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6199"/>
              </a:lnSpc>
              <a:defRPr/>
            </a:pPr>
            <a:r>
              <a:rPr lang="ko-KR" altLang="en-US" sz="385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공항 가는 길</a:t>
            </a:r>
            <a:endParaRPr lang="ko-KR" altLang="en" sz="3850" b="1">
              <a:solidFill>
                <a:srgbClr val="3866D4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0C3B34E6-404E-DCEC-12A6-9B881B0AE4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2287" y="3043414"/>
            <a:ext cx="2279580" cy="656263"/>
          </a:xfrm>
          <a:prstGeom prst="rect">
            <a:avLst/>
          </a:prstGeom>
        </p:spPr>
      </p:pic>
      <p:sp>
        <p:nvSpPr>
          <p:cNvPr id="11" name="TextBox 35">
            <a:extLst>
              <a:ext uri="{FF2B5EF4-FFF2-40B4-BE49-F238E27FC236}">
                <a16:creationId xmlns:a16="http://schemas.microsoft.com/office/drawing/2014/main" id="{FF700F23-F0DB-7603-47DD-570E41DC5C32}"/>
              </a:ext>
            </a:extLst>
          </p:cNvPr>
          <p:cNvSpPr txBox="1"/>
          <p:nvPr/>
        </p:nvSpPr>
        <p:spPr>
          <a:xfrm>
            <a:off x="18930029" y="3112425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공항 내 안내</a:t>
            </a:r>
            <a:endParaRPr kumimoji="0" lang="ko-KR" altLang="en" sz="3850" b="1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D5363B0C-B7E7-53D5-26B2-06F0EE6B89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97308" y="3043414"/>
            <a:ext cx="2279580" cy="6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9880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C05B49-EE40-7C1C-F7E7-34678055D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">
            <a:extLst>
              <a:ext uri="{FF2B5EF4-FFF2-40B4-BE49-F238E27FC236}">
                <a16:creationId xmlns:a16="http://schemas.microsoft.com/office/drawing/2014/main" id="{8956096A-7C77-6B4C-792F-FB7D1FC5A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303" y="2604605"/>
            <a:ext cx="16281537" cy="1042504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57" name="TextBox 14">
            <a:extLst>
              <a:ext uri="{FF2B5EF4-FFF2-40B4-BE49-F238E27FC236}">
                <a16:creationId xmlns:a16="http://schemas.microsoft.com/office/drawing/2014/main" id="{9559CD50-6092-EF15-F5CF-59A568B72401}"/>
              </a:ext>
            </a:extLst>
          </p:cNvPr>
          <p:cNvSpPr txBox="1"/>
          <p:nvPr/>
        </p:nvSpPr>
        <p:spPr>
          <a:xfrm>
            <a:off x="15013720" y="3696934"/>
            <a:ext cx="19431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67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공항 가는 길</a:t>
            </a:r>
            <a:endParaRPr kumimoji="0" lang="en" sz="3067" b="1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0" name="TextBox 18">
            <a:extLst>
              <a:ext uri="{FF2B5EF4-FFF2-40B4-BE49-F238E27FC236}">
                <a16:creationId xmlns:a16="http://schemas.microsoft.com/office/drawing/2014/main" id="{98C7BD01-F506-64AA-5BE3-3E01D11DA354}"/>
              </a:ext>
            </a:extLst>
          </p:cNvPr>
          <p:cNvSpPr txBox="1"/>
          <p:nvPr/>
        </p:nvSpPr>
        <p:spPr>
          <a:xfrm>
            <a:off x="17502920" y="3765955"/>
            <a:ext cx="5400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인천 공항까지 얼마나 걸릴까</a:t>
            </a:r>
            <a:r>
              <a:rPr kumimoji="0" lang="en-US" altLang="ko-KR" sz="2800" b="1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?</a:t>
            </a:r>
            <a:endParaRPr kumimoji="0" lang="en-US" sz="2800" b="1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0BD924A-3F40-B9A1-B414-DD600292D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116" y="10782294"/>
            <a:ext cx="5419550" cy="25400"/>
          </a:xfrm>
          <a:prstGeom prst="rect">
            <a:avLst/>
          </a:prstGeom>
        </p:spPr>
      </p:pic>
      <p:sp>
        <p:nvSpPr>
          <p:cNvPr id="28" name="TextBox 43">
            <a:extLst>
              <a:ext uri="{FF2B5EF4-FFF2-40B4-BE49-F238E27FC236}">
                <a16:creationId xmlns:a16="http://schemas.microsoft.com/office/drawing/2014/main" id="{4EA0FDD7-09F7-D82F-8080-373192DDC7E2}"/>
              </a:ext>
            </a:extLst>
          </p:cNvPr>
          <p:cNvSpPr txBox="1"/>
          <p:nvPr/>
        </p:nvSpPr>
        <p:spPr>
          <a:xfrm>
            <a:off x="848731" y="395911"/>
            <a:ext cx="8301859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8000" b="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Calibri"/>
              <a:ea typeface="210 Kookminchejo Bold"/>
              <a:cs typeface="+mn-cs"/>
            </a:endParaRPr>
          </a:p>
        </p:txBody>
      </p:sp>
      <p:sp>
        <p:nvSpPr>
          <p:cNvPr id="32" name="TextBox 43">
            <a:extLst>
              <a:ext uri="{FF2B5EF4-FFF2-40B4-BE49-F238E27FC236}">
                <a16:creationId xmlns:a16="http://schemas.microsoft.com/office/drawing/2014/main" id="{52D1FF98-0ADF-6214-8FA8-6BD863792999}"/>
              </a:ext>
            </a:extLst>
          </p:cNvPr>
          <p:cNvSpPr txBox="1"/>
          <p:nvPr/>
        </p:nvSpPr>
        <p:spPr>
          <a:xfrm>
            <a:off x="848732" y="1130400"/>
            <a:ext cx="9496812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공항 가는 길</a:t>
            </a:r>
            <a:endParaRPr kumimoji="0" lang="en" sz="8000" b="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52" name="Picture 8">
            <a:extLst>
              <a:ext uri="{FF2B5EF4-FFF2-40B4-BE49-F238E27FC236}">
                <a16:creationId xmlns:a16="http://schemas.microsoft.com/office/drawing/2014/main" id="{12662B4E-1503-4465-8DDF-20D27D3E3E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3720" y="4520777"/>
            <a:ext cx="6946900" cy="25400"/>
          </a:xfrm>
          <a:prstGeom prst="rect">
            <a:avLst/>
          </a:prstGeom>
        </p:spPr>
      </p:pic>
      <p:sp>
        <p:nvSpPr>
          <p:cNvPr id="45" name="Rectangle 61">
            <a:extLst>
              <a:ext uri="{FF2B5EF4-FFF2-40B4-BE49-F238E27FC236}">
                <a16:creationId xmlns:a16="http://schemas.microsoft.com/office/drawing/2014/main" id="{95E0EB96-A4F3-44A1-00B8-BAC448F1337E}"/>
              </a:ext>
            </a:extLst>
          </p:cNvPr>
          <p:cNvSpPr/>
          <p:nvPr/>
        </p:nvSpPr>
        <p:spPr>
          <a:xfrm>
            <a:off x="1494817" y="10188363"/>
            <a:ext cx="4078200" cy="764744"/>
          </a:xfrm>
          <a:prstGeom prst="rect">
            <a:avLst/>
          </a:prstGeom>
          <a:noFill/>
          <a:ln w="57150">
            <a:solidFill>
              <a:srgbClr val="3866D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09253B1F-24B9-6672-D07C-B331BBF34D6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479" t="13257" r="2638" b="25000"/>
          <a:stretch>
            <a:fillRect/>
          </a:stretch>
        </p:blipFill>
        <p:spPr>
          <a:xfrm>
            <a:off x="7912339" y="3611691"/>
            <a:ext cx="6006521" cy="8468691"/>
          </a:xfrm>
          <a:prstGeom prst="rect">
            <a:avLst/>
          </a:prstGeom>
        </p:spPr>
      </p:pic>
      <p:pic>
        <p:nvPicPr>
          <p:cNvPr id="48" name="Picture 22">
            <a:extLst>
              <a:ext uri="{FF2B5EF4-FFF2-40B4-BE49-F238E27FC236}">
                <a16:creationId xmlns:a16="http://schemas.microsoft.com/office/drawing/2014/main" id="{2E2C111B-75A8-D493-EBB5-F193C81763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15590" y="6917764"/>
            <a:ext cx="707143" cy="707143"/>
          </a:xfrm>
          <a:prstGeom prst="rect">
            <a:avLst/>
          </a:prstGeom>
        </p:spPr>
      </p:pic>
      <p:sp>
        <p:nvSpPr>
          <p:cNvPr id="49" name="TextBox 23">
            <a:extLst>
              <a:ext uri="{FF2B5EF4-FFF2-40B4-BE49-F238E27FC236}">
                <a16:creationId xmlns:a16="http://schemas.microsoft.com/office/drawing/2014/main" id="{B859AC71-6A9A-9AE9-8B0F-6A925C2D43C0}"/>
              </a:ext>
            </a:extLst>
          </p:cNvPr>
          <p:cNvSpPr txBox="1"/>
          <p:nvPr/>
        </p:nvSpPr>
        <p:spPr>
          <a:xfrm>
            <a:off x="15190042" y="6696633"/>
            <a:ext cx="9166104" cy="114940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현재위치에서 거리</a:t>
            </a:r>
            <a:r>
              <a:rPr kumimoji="0" lang="en-US" altLang="ko-KR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 </a:t>
            </a:r>
            <a:r>
              <a:rPr kumimoji="0" lang="ko-KR" altLang="en-US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실시간 소요 시간 확인 가능</a:t>
            </a:r>
            <a:endParaRPr kumimoji="0" lang="en" sz="300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50" name="Picture 22">
            <a:extLst>
              <a:ext uri="{FF2B5EF4-FFF2-40B4-BE49-F238E27FC236}">
                <a16:creationId xmlns:a16="http://schemas.microsoft.com/office/drawing/2014/main" id="{32A19D5B-6042-4A12-5508-F542F50B80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15590" y="8647464"/>
            <a:ext cx="707143" cy="707143"/>
          </a:xfrm>
          <a:prstGeom prst="rect">
            <a:avLst/>
          </a:prstGeom>
        </p:spPr>
      </p:pic>
      <p:sp>
        <p:nvSpPr>
          <p:cNvPr id="53" name="TextBox 23">
            <a:extLst>
              <a:ext uri="{FF2B5EF4-FFF2-40B4-BE49-F238E27FC236}">
                <a16:creationId xmlns:a16="http://schemas.microsoft.com/office/drawing/2014/main" id="{76368EF0-BB11-AFD8-0AEB-D20E1CC89D1F}"/>
              </a:ext>
            </a:extLst>
          </p:cNvPr>
          <p:cNvSpPr txBox="1"/>
          <p:nvPr/>
        </p:nvSpPr>
        <p:spPr>
          <a:xfrm>
            <a:off x="15190042" y="8426333"/>
            <a:ext cx="9166104" cy="114940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카카오 맵 </a:t>
            </a:r>
            <a:r>
              <a:rPr kumimoji="0" lang="ko-KR" altLang="en-US" sz="3000" b="0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길찾기</a:t>
            </a:r>
            <a:r>
              <a:rPr kumimoji="0" lang="ko-KR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링크로 현재위치에서 네비게이션 가능</a:t>
            </a:r>
            <a:endParaRPr kumimoji="0" lang="en" altLang="ko-KR" sz="3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54" name="Picture 22">
            <a:extLst>
              <a:ext uri="{FF2B5EF4-FFF2-40B4-BE49-F238E27FC236}">
                <a16:creationId xmlns:a16="http://schemas.microsoft.com/office/drawing/2014/main" id="{F65BE5BF-74CA-D30C-B91E-F9AE688F64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16585" y="10444901"/>
            <a:ext cx="707143" cy="707143"/>
          </a:xfrm>
          <a:prstGeom prst="rect">
            <a:avLst/>
          </a:prstGeom>
        </p:spPr>
      </p:pic>
      <p:sp>
        <p:nvSpPr>
          <p:cNvPr id="55" name="TextBox 23">
            <a:extLst>
              <a:ext uri="{FF2B5EF4-FFF2-40B4-BE49-F238E27FC236}">
                <a16:creationId xmlns:a16="http://schemas.microsoft.com/office/drawing/2014/main" id="{E91CBB29-1057-AC6D-C35A-F47A408D7CE1}"/>
              </a:ext>
            </a:extLst>
          </p:cNvPr>
          <p:cNvSpPr txBox="1"/>
          <p:nvPr/>
        </p:nvSpPr>
        <p:spPr>
          <a:xfrm>
            <a:off x="15291037" y="10223770"/>
            <a:ext cx="9166104" cy="114940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대중교통 정보까지 빠르게 파악 가능</a:t>
            </a:r>
            <a:endParaRPr kumimoji="0" lang="en-US" altLang="ko-KR" sz="3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(Kakao </a:t>
            </a:r>
            <a:r>
              <a:rPr kumimoji="0" lang="ko-KR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맵 </a:t>
            </a:r>
            <a:r>
              <a:rPr kumimoji="0" lang="en-US" altLang="ko-KR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API </a:t>
            </a:r>
            <a:r>
              <a:rPr kumimoji="0" lang="ko-KR" altLang="en-US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한계로 대중교통 이용 불가</a:t>
            </a:r>
            <a:r>
              <a:rPr kumimoji="0" lang="en-US" altLang="ko-KR" sz="30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)</a:t>
            </a:r>
            <a:endParaRPr kumimoji="0" lang="en" sz="30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59" name="Picture 22">
            <a:extLst>
              <a:ext uri="{FF2B5EF4-FFF2-40B4-BE49-F238E27FC236}">
                <a16:creationId xmlns:a16="http://schemas.microsoft.com/office/drawing/2014/main" id="{71DF7163-3A25-5E00-59E0-820567C4E7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15590" y="5347604"/>
            <a:ext cx="707143" cy="707143"/>
          </a:xfrm>
          <a:prstGeom prst="rect">
            <a:avLst/>
          </a:prstGeom>
        </p:spPr>
      </p:pic>
      <p:sp>
        <p:nvSpPr>
          <p:cNvPr id="61" name="TextBox 23">
            <a:extLst>
              <a:ext uri="{FF2B5EF4-FFF2-40B4-BE49-F238E27FC236}">
                <a16:creationId xmlns:a16="http://schemas.microsoft.com/office/drawing/2014/main" id="{1D8CC8A6-F3AE-B220-0A02-3D6F7E3DA620}"/>
              </a:ext>
            </a:extLst>
          </p:cNvPr>
          <p:cNvSpPr txBox="1"/>
          <p:nvPr/>
        </p:nvSpPr>
        <p:spPr>
          <a:xfrm>
            <a:off x="15190042" y="5126473"/>
            <a:ext cx="9166104" cy="114940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클릭만으로 현재 위치를 빠르게 확인</a:t>
            </a:r>
            <a:endParaRPr kumimoji="0" lang="en" sz="300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F3B454-69CF-6281-1430-5DCBA263EB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895" y="2622697"/>
            <a:ext cx="6042253" cy="10426164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6" name="TextBox 35">
            <a:extLst>
              <a:ext uri="{FF2B5EF4-FFF2-40B4-BE49-F238E27FC236}">
                <a16:creationId xmlns:a16="http://schemas.microsoft.com/office/drawing/2014/main" id="{CAD22227-3640-5B65-1C0D-11F3DBED9C51}"/>
              </a:ext>
            </a:extLst>
          </p:cNvPr>
          <p:cNvSpPr txBox="1"/>
          <p:nvPr/>
        </p:nvSpPr>
        <p:spPr>
          <a:xfrm>
            <a:off x="2847689" y="2908969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85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공항 가는 길</a:t>
            </a:r>
            <a:endParaRPr kumimoji="0" lang="ko-KR" altLang="en" sz="3850" b="1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pic>
        <p:nvPicPr>
          <p:cNvPr id="7" name="Picture 21">
            <a:extLst>
              <a:ext uri="{FF2B5EF4-FFF2-40B4-BE49-F238E27FC236}">
                <a16:creationId xmlns:a16="http://schemas.microsoft.com/office/drawing/2014/main" id="{732641FE-6C9E-2329-0046-ED63F3F59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089" y="3596591"/>
            <a:ext cx="5419550" cy="254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98B6904-EE43-DF18-F49F-D899CD84381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9182" b="31112"/>
          <a:stretch>
            <a:fillRect/>
          </a:stretch>
        </p:blipFill>
        <p:spPr>
          <a:xfrm>
            <a:off x="957663" y="4032302"/>
            <a:ext cx="5346075" cy="8079377"/>
          </a:xfrm>
          <a:prstGeom prst="rect">
            <a:avLst/>
          </a:prstGeom>
        </p:spPr>
      </p:pic>
      <p:sp>
        <p:nvSpPr>
          <p:cNvPr id="9" name="Rectangle 61">
            <a:extLst>
              <a:ext uri="{FF2B5EF4-FFF2-40B4-BE49-F238E27FC236}">
                <a16:creationId xmlns:a16="http://schemas.microsoft.com/office/drawing/2014/main" id="{DBBF5C39-9B82-145A-C10D-73573B9CFC39}"/>
              </a:ext>
            </a:extLst>
          </p:cNvPr>
          <p:cNvSpPr/>
          <p:nvPr/>
        </p:nvSpPr>
        <p:spPr>
          <a:xfrm>
            <a:off x="1327507" y="10207652"/>
            <a:ext cx="3926645" cy="764744"/>
          </a:xfrm>
          <a:prstGeom prst="rect">
            <a:avLst/>
          </a:prstGeom>
          <a:noFill/>
          <a:ln w="571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DD086AC7-7654-3C7C-5BD5-6507533EEB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968" y="2839958"/>
            <a:ext cx="2279580" cy="6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71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460720-E82F-073A-2A7B-E0C71CEB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">
            <a:extLst>
              <a:ext uri="{FF2B5EF4-FFF2-40B4-BE49-F238E27FC236}">
                <a16:creationId xmlns:a16="http://schemas.microsoft.com/office/drawing/2014/main" id="{A2C00150-ACBD-9AD6-FA12-7CBADCE8E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213" y="2640786"/>
            <a:ext cx="16281537" cy="10388756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57" name="TextBox 14">
            <a:extLst>
              <a:ext uri="{FF2B5EF4-FFF2-40B4-BE49-F238E27FC236}">
                <a16:creationId xmlns:a16="http://schemas.microsoft.com/office/drawing/2014/main" id="{B2C05592-453B-5E85-1770-CE1F8BDA8752}"/>
              </a:ext>
            </a:extLst>
          </p:cNvPr>
          <p:cNvSpPr txBox="1"/>
          <p:nvPr/>
        </p:nvSpPr>
        <p:spPr>
          <a:xfrm>
            <a:off x="14995630" y="3733115"/>
            <a:ext cx="19431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67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공항 내 안내</a:t>
            </a:r>
            <a:endParaRPr kumimoji="0" lang="en" sz="3067" b="1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0" name="TextBox 18">
            <a:extLst>
              <a:ext uri="{FF2B5EF4-FFF2-40B4-BE49-F238E27FC236}">
                <a16:creationId xmlns:a16="http://schemas.microsoft.com/office/drawing/2014/main" id="{B4913423-B019-37D7-A0AB-9F99214DD0E4}"/>
              </a:ext>
            </a:extLst>
          </p:cNvPr>
          <p:cNvSpPr txBox="1"/>
          <p:nvPr/>
        </p:nvSpPr>
        <p:spPr>
          <a:xfrm>
            <a:off x="17484830" y="3802136"/>
            <a:ext cx="5400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2800" b="1">
                <a:solidFill>
                  <a:srgbClr val="595959"/>
                </a:solidFill>
                <a:ea typeface="AppleSDGothicNeoM00" panose="02000503000000000000" pitchFamily="2" charset="-127"/>
              </a:rPr>
              <a:t>공항에 무엇이 있을까</a:t>
            </a:r>
            <a:r>
              <a:rPr lang="en-US" altLang="ko-KR" sz="2800" b="1">
                <a:solidFill>
                  <a:srgbClr val="595959"/>
                </a:solidFill>
                <a:ea typeface="AppleSDGothicNeoM00" panose="02000503000000000000" pitchFamily="2" charset="-127"/>
              </a:rPr>
              <a:t>?</a:t>
            </a:r>
            <a:r>
              <a:rPr lang="ko-KR" altLang="en-US" sz="2800" b="1">
                <a:solidFill>
                  <a:srgbClr val="595959"/>
                </a:solidFill>
                <a:ea typeface="AppleSDGothicNeoM00" panose="02000503000000000000" pitchFamily="2" charset="-127"/>
              </a:rPr>
              <a:t> </a:t>
            </a:r>
            <a:endParaRPr lang="en-US" altLang="ko-KR" sz="2800" b="1">
              <a:solidFill>
                <a:srgbClr val="595959"/>
              </a:solidFill>
              <a:latin typeface="AppleSDGothicNeoM00" panose="02000503000000000000" pitchFamily="2" charset="-127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92E9041-613D-9311-E7F0-A7673B05F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25" y="10818475"/>
            <a:ext cx="5419550" cy="25400"/>
          </a:xfrm>
          <a:prstGeom prst="rect">
            <a:avLst/>
          </a:prstGeom>
        </p:spPr>
      </p:pic>
      <p:sp>
        <p:nvSpPr>
          <p:cNvPr id="28" name="TextBox 43">
            <a:extLst>
              <a:ext uri="{FF2B5EF4-FFF2-40B4-BE49-F238E27FC236}">
                <a16:creationId xmlns:a16="http://schemas.microsoft.com/office/drawing/2014/main" id="{5EE8D2BB-0C86-9CBD-261D-92C7919D7D59}"/>
              </a:ext>
            </a:extLst>
          </p:cNvPr>
          <p:cNvSpPr txBox="1"/>
          <p:nvPr/>
        </p:nvSpPr>
        <p:spPr>
          <a:xfrm>
            <a:off x="848731" y="395911"/>
            <a:ext cx="8301859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8000" b="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Calibri"/>
              <a:ea typeface="210 Kookminchejo Bold"/>
              <a:cs typeface="+mn-cs"/>
            </a:endParaRPr>
          </a:p>
        </p:txBody>
      </p:sp>
      <p:sp>
        <p:nvSpPr>
          <p:cNvPr id="32" name="TextBox 43">
            <a:extLst>
              <a:ext uri="{FF2B5EF4-FFF2-40B4-BE49-F238E27FC236}">
                <a16:creationId xmlns:a16="http://schemas.microsoft.com/office/drawing/2014/main" id="{5C2E7B1F-FEE8-0EAD-B94F-DCF922D605DB}"/>
              </a:ext>
            </a:extLst>
          </p:cNvPr>
          <p:cNvSpPr txBox="1"/>
          <p:nvPr/>
        </p:nvSpPr>
        <p:spPr>
          <a:xfrm>
            <a:off x="848732" y="1130400"/>
            <a:ext cx="9496812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공항 </a:t>
            </a:r>
            <a:r>
              <a:rPr lang="ko-KR" altLang="en-US" sz="800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내 안내</a:t>
            </a:r>
            <a:endParaRPr kumimoji="0" lang="en" sz="8000" b="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52" name="Picture 8">
            <a:extLst>
              <a:ext uri="{FF2B5EF4-FFF2-40B4-BE49-F238E27FC236}">
                <a16:creationId xmlns:a16="http://schemas.microsoft.com/office/drawing/2014/main" id="{BC611810-49B5-6A74-E914-F60298B671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95630" y="4556958"/>
            <a:ext cx="6946900" cy="25400"/>
          </a:xfrm>
          <a:prstGeom prst="rect">
            <a:avLst/>
          </a:prstGeom>
        </p:spPr>
      </p:pic>
      <p:sp>
        <p:nvSpPr>
          <p:cNvPr id="45" name="Rectangle 61">
            <a:extLst>
              <a:ext uri="{FF2B5EF4-FFF2-40B4-BE49-F238E27FC236}">
                <a16:creationId xmlns:a16="http://schemas.microsoft.com/office/drawing/2014/main" id="{611731E1-53E1-A414-5BD3-8A29C2D0DECF}"/>
              </a:ext>
            </a:extLst>
          </p:cNvPr>
          <p:cNvSpPr/>
          <p:nvPr/>
        </p:nvSpPr>
        <p:spPr>
          <a:xfrm>
            <a:off x="1476726" y="10224544"/>
            <a:ext cx="4078200" cy="764744"/>
          </a:xfrm>
          <a:prstGeom prst="rect">
            <a:avLst/>
          </a:prstGeom>
          <a:noFill/>
          <a:ln w="57150">
            <a:solidFill>
              <a:srgbClr val="3866D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8" name="Picture 22">
            <a:extLst>
              <a:ext uri="{FF2B5EF4-FFF2-40B4-BE49-F238E27FC236}">
                <a16:creationId xmlns:a16="http://schemas.microsoft.com/office/drawing/2014/main" id="{F0156AE0-4D37-4BE9-8D01-FEBE7B262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79409" y="6953945"/>
            <a:ext cx="707143" cy="707143"/>
          </a:xfrm>
          <a:prstGeom prst="rect">
            <a:avLst/>
          </a:prstGeom>
        </p:spPr>
      </p:pic>
      <p:sp>
        <p:nvSpPr>
          <p:cNvPr id="49" name="TextBox 23">
            <a:extLst>
              <a:ext uri="{FF2B5EF4-FFF2-40B4-BE49-F238E27FC236}">
                <a16:creationId xmlns:a16="http://schemas.microsoft.com/office/drawing/2014/main" id="{866275E2-F528-8898-D976-3FCB75457E3D}"/>
              </a:ext>
            </a:extLst>
          </p:cNvPr>
          <p:cNvSpPr txBox="1"/>
          <p:nvPr/>
        </p:nvSpPr>
        <p:spPr>
          <a:xfrm>
            <a:off x="15171952" y="6732814"/>
            <a:ext cx="9166104" cy="114940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  <a:defRPr/>
            </a:pPr>
            <a:r>
              <a:rPr lang="en-US" altLang="ko-KR" sz="30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T-map</a:t>
            </a:r>
            <a:r>
              <a:rPr lang="ko-KR" altLang="en-US" sz="30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보행자 경로 </a:t>
            </a:r>
            <a:r>
              <a:rPr lang="en-US" altLang="ko-KR" sz="30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API</a:t>
            </a:r>
            <a:r>
              <a:rPr lang="ko-KR" altLang="en-US" sz="30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로 클릭하여 실시간 경로 제공</a:t>
            </a:r>
            <a:endParaRPr lang="en" altLang="ko-KR" sz="300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50" name="Picture 22">
            <a:extLst>
              <a:ext uri="{FF2B5EF4-FFF2-40B4-BE49-F238E27FC236}">
                <a16:creationId xmlns:a16="http://schemas.microsoft.com/office/drawing/2014/main" id="{D388D52A-3140-76E1-2BDD-8554FC187B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7500" y="8683645"/>
            <a:ext cx="707143" cy="707143"/>
          </a:xfrm>
          <a:prstGeom prst="rect">
            <a:avLst/>
          </a:prstGeom>
        </p:spPr>
      </p:pic>
      <p:sp>
        <p:nvSpPr>
          <p:cNvPr id="53" name="TextBox 23">
            <a:extLst>
              <a:ext uri="{FF2B5EF4-FFF2-40B4-BE49-F238E27FC236}">
                <a16:creationId xmlns:a16="http://schemas.microsoft.com/office/drawing/2014/main" id="{7046419B-84C9-C9FA-4C77-2CDCCDE3D97A}"/>
              </a:ext>
            </a:extLst>
          </p:cNvPr>
          <p:cNvSpPr txBox="1"/>
          <p:nvPr/>
        </p:nvSpPr>
        <p:spPr>
          <a:xfrm>
            <a:off x="15171952" y="8462514"/>
            <a:ext cx="9166104" cy="114940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30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시설 위치</a:t>
            </a:r>
            <a:r>
              <a:rPr lang="en-US" altLang="ko-KR" sz="30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30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거리</a:t>
            </a:r>
            <a:r>
              <a:rPr lang="en-US" altLang="ko-KR" sz="30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,</a:t>
            </a:r>
            <a:r>
              <a:rPr lang="ko-KR" altLang="en-US" sz="30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도보 시간 등을 빠르게 파악 가능</a:t>
            </a:r>
            <a:endParaRPr lang="en" altLang="ko-KR" sz="300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54" name="Picture 22">
            <a:extLst>
              <a:ext uri="{FF2B5EF4-FFF2-40B4-BE49-F238E27FC236}">
                <a16:creationId xmlns:a16="http://schemas.microsoft.com/office/drawing/2014/main" id="{25FA166D-1FD2-150C-8E89-E9A63C95ED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9951" y="10481082"/>
            <a:ext cx="707143" cy="707143"/>
          </a:xfrm>
          <a:prstGeom prst="rect">
            <a:avLst/>
          </a:prstGeom>
        </p:spPr>
      </p:pic>
      <p:sp>
        <p:nvSpPr>
          <p:cNvPr id="55" name="TextBox 23">
            <a:extLst>
              <a:ext uri="{FF2B5EF4-FFF2-40B4-BE49-F238E27FC236}">
                <a16:creationId xmlns:a16="http://schemas.microsoft.com/office/drawing/2014/main" id="{BABFDEB4-F3C7-52AF-32DB-4A181FD73488}"/>
              </a:ext>
            </a:extLst>
          </p:cNvPr>
          <p:cNvSpPr txBox="1"/>
          <p:nvPr/>
        </p:nvSpPr>
        <p:spPr>
          <a:xfrm>
            <a:off x="15272947" y="10259951"/>
            <a:ext cx="9166104" cy="114940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30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인천공항 외부에서 사용시 사용 제한</a:t>
            </a:r>
            <a:endParaRPr lang="en" altLang="ko-KR" sz="300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59" name="Picture 22">
            <a:extLst>
              <a:ext uri="{FF2B5EF4-FFF2-40B4-BE49-F238E27FC236}">
                <a16:creationId xmlns:a16="http://schemas.microsoft.com/office/drawing/2014/main" id="{EBB05E2F-29D7-CC1A-10C4-59F81A450A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79409" y="5383785"/>
            <a:ext cx="707143" cy="707143"/>
          </a:xfrm>
          <a:prstGeom prst="rect">
            <a:avLst/>
          </a:prstGeom>
        </p:spPr>
      </p:pic>
      <p:sp>
        <p:nvSpPr>
          <p:cNvPr id="61" name="TextBox 23">
            <a:extLst>
              <a:ext uri="{FF2B5EF4-FFF2-40B4-BE49-F238E27FC236}">
                <a16:creationId xmlns:a16="http://schemas.microsoft.com/office/drawing/2014/main" id="{D35370A2-DB50-72AF-F934-6D14D34BCAB9}"/>
              </a:ext>
            </a:extLst>
          </p:cNvPr>
          <p:cNvSpPr txBox="1"/>
          <p:nvPr/>
        </p:nvSpPr>
        <p:spPr>
          <a:xfrm>
            <a:off x="15171952" y="5162654"/>
            <a:ext cx="9166104" cy="114940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16199"/>
              </a:lnSpc>
              <a:defRPr/>
            </a:pPr>
            <a:r>
              <a:rPr lang="ko-KR" altLang="en-US" sz="30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내 주변에 무엇이 있는지 빠르게 파악 가능</a:t>
            </a:r>
            <a:endParaRPr lang="en" altLang="ko-KR" sz="300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C07F5-6096-BBB5-A61D-ABC96EED01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804" y="2658878"/>
            <a:ext cx="6042253" cy="10389878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6" name="TextBox 35">
            <a:extLst>
              <a:ext uri="{FF2B5EF4-FFF2-40B4-BE49-F238E27FC236}">
                <a16:creationId xmlns:a16="http://schemas.microsoft.com/office/drawing/2014/main" id="{7004DDA5-02F1-FAE5-63AF-CB5E7F7DB058}"/>
              </a:ext>
            </a:extLst>
          </p:cNvPr>
          <p:cNvSpPr txBox="1"/>
          <p:nvPr/>
        </p:nvSpPr>
        <p:spPr>
          <a:xfrm>
            <a:off x="2829598" y="2945150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85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공항 내 안내</a:t>
            </a:r>
            <a:endParaRPr kumimoji="0" lang="ko-KR" altLang="en" sz="3850" b="1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pic>
        <p:nvPicPr>
          <p:cNvPr id="7" name="Picture 21">
            <a:extLst>
              <a:ext uri="{FF2B5EF4-FFF2-40B4-BE49-F238E27FC236}">
                <a16:creationId xmlns:a16="http://schemas.microsoft.com/office/drawing/2014/main" id="{5C8FD366-8BD8-5DB0-7265-1B0D710A0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98" y="3632772"/>
            <a:ext cx="5419550" cy="25400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6A61657C-C9E0-9899-9D75-C80ABF4E6B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877" y="2876139"/>
            <a:ext cx="2279580" cy="6562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E974B6D-1FCB-14BC-163D-E5E99351FCB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176" b="22675"/>
          <a:stretch>
            <a:fillRect/>
          </a:stretch>
        </p:blipFill>
        <p:spPr>
          <a:xfrm>
            <a:off x="1109293" y="3796442"/>
            <a:ext cx="5066343" cy="88577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8A37F86-0687-2A1A-AEAE-8104A8332842}"/>
              </a:ext>
            </a:extLst>
          </p:cNvPr>
          <p:cNvPicPr>
            <a:picLocks/>
          </p:cNvPicPr>
          <p:nvPr/>
        </p:nvPicPr>
        <p:blipFill>
          <a:blip r:embed="rId10"/>
          <a:srcRect l="3815" t="5297" r="3990" b="6747"/>
          <a:stretch>
            <a:fillRect/>
          </a:stretch>
        </p:blipFill>
        <p:spPr>
          <a:xfrm>
            <a:off x="7965781" y="3648618"/>
            <a:ext cx="6008400" cy="84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839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44FFDF-CA5B-14C7-05FF-E5192038B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13572A1-A9B0-C9EA-D238-6BBF34A7B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84600" y="-3784600"/>
            <a:ext cx="13716000" cy="2128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A9A1BD2-A799-5CF1-7840-52EC5104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812">
            <a:off x="0" y="9804400"/>
            <a:ext cx="12319000" cy="76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5F97C39-553F-E398-5D06-2B47B4F19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21259800" y="5600700"/>
            <a:ext cx="2514600" cy="25146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47AB9E04-7401-D56C-4141-AEF62F6DA040}"/>
              </a:ext>
            </a:extLst>
          </p:cNvPr>
          <p:cNvSpPr txBox="1"/>
          <p:nvPr/>
        </p:nvSpPr>
        <p:spPr>
          <a:xfrm>
            <a:off x="225865" y="3864721"/>
            <a:ext cx="21285199" cy="6019800"/>
          </a:xfrm>
          <a:prstGeom prst="rect">
            <a:avLst/>
          </a:prstGeom>
        </p:spPr>
        <p:txBody>
          <a:bodyPr lIns="0" tIns="591649" rIns="0" bIns="591649" rtlCol="0" anchor="ctr"/>
          <a:lstStyle/>
          <a:p>
            <a:pPr>
              <a:lnSpc>
                <a:spcPct val="78020"/>
              </a:lnSpc>
            </a:pPr>
            <a:r>
              <a:rPr lang="en-US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3.</a:t>
            </a:r>
            <a:r>
              <a:rPr lang="en-US" altLang="ko-KR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 </a:t>
            </a:r>
            <a:r>
              <a:rPr lang="ko-KR" altLang="en-US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서비스</a:t>
            </a:r>
            <a:endParaRPr lang="en" altLang="ko-KR" sz="9600" spc="405">
              <a:solidFill>
                <a:srgbClr val="FFFFFF"/>
              </a:solidFill>
              <a:latin typeface="AppleSDGothicNeoB00"/>
              <a:ea typeface="AppleSDGothicNeoB0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99994-C2E2-0D8E-D0BA-EE68C58CFE5B}"/>
              </a:ext>
            </a:extLst>
          </p:cNvPr>
          <p:cNvSpPr txBox="1"/>
          <p:nvPr/>
        </p:nvSpPr>
        <p:spPr>
          <a:xfrm>
            <a:off x="219706" y="8353234"/>
            <a:ext cx="13079957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500">
                <a:solidFill>
                  <a:srgbClr val="FFFFFF"/>
                </a:solidFill>
                <a:latin typeface="AppleSDGothicNeoB00"/>
                <a:ea typeface="+mn-lt"/>
                <a:cs typeface="Calibri"/>
              </a:rPr>
              <a:t>3-4. </a:t>
            </a:r>
            <a:r>
              <a:rPr lang="ko-KR" altLang="en-US" sz="7500">
                <a:solidFill>
                  <a:srgbClr val="FFFFFF"/>
                </a:solidFill>
                <a:latin typeface="AppleSDGothicNeoB00"/>
                <a:ea typeface="+mn-lt"/>
                <a:cs typeface="Calibri"/>
              </a:rPr>
              <a:t>지연</a:t>
            </a:r>
            <a:r>
              <a:rPr lang="en-US" sz="7500">
                <a:solidFill>
                  <a:srgbClr val="FFFFFF"/>
                </a:solidFill>
                <a:latin typeface="AppleSDGothicNeoB00"/>
                <a:ea typeface="+mn-lt"/>
                <a:cs typeface="Calibri"/>
              </a:rPr>
              <a:t> </a:t>
            </a:r>
            <a:r>
              <a:rPr lang="ko-KR" altLang="en-US" sz="7500">
                <a:solidFill>
                  <a:srgbClr val="FFFFFF"/>
                </a:solidFill>
                <a:latin typeface="AppleSDGothicNeoB00"/>
                <a:ea typeface="+mn-lt"/>
                <a:cs typeface="Calibri"/>
              </a:rPr>
              <a:t>항공</a:t>
            </a:r>
            <a:r>
              <a:rPr lang="en-US" sz="7500">
                <a:solidFill>
                  <a:srgbClr val="FFFFFF"/>
                </a:solidFill>
                <a:latin typeface="AppleSDGothicNeoB00"/>
                <a:ea typeface="+mn-lt"/>
                <a:cs typeface="Calibri"/>
              </a:rPr>
              <a:t> </a:t>
            </a:r>
            <a:r>
              <a:rPr lang="ko-KR" altLang="en-US" sz="7500">
                <a:solidFill>
                  <a:srgbClr val="FFFFFF"/>
                </a:solidFill>
                <a:latin typeface="AppleSDGothicNeoB00"/>
                <a:ea typeface="+mn-lt"/>
                <a:cs typeface="Calibri"/>
              </a:rPr>
              <a:t>알림</a:t>
            </a:r>
            <a:r>
              <a:rPr lang="en-US" sz="7500">
                <a:solidFill>
                  <a:srgbClr val="FFFFFF"/>
                </a:solidFill>
                <a:latin typeface="AppleSDGothicNeoB00"/>
                <a:ea typeface="+mn-lt"/>
                <a:cs typeface="Calibri"/>
              </a:rPr>
              <a:t> </a:t>
            </a:r>
            <a:r>
              <a:rPr lang="ko-KR" altLang="en-US" sz="7500">
                <a:solidFill>
                  <a:srgbClr val="FFFFFF"/>
                </a:solidFill>
                <a:latin typeface="AppleSDGothicNeoB00"/>
                <a:ea typeface="+mn-lt"/>
                <a:cs typeface="Calibri"/>
              </a:rPr>
              <a:t>서비스</a:t>
            </a:r>
            <a:endParaRPr lang="ko-KR" altLang="en-US" sz="7500">
              <a:solidFill>
                <a:srgbClr val="FFFFFF"/>
              </a:solidFill>
              <a:latin typeface="AppleSDGothicNeoB00"/>
              <a:ea typeface="Calibri"/>
              <a:cs typeface="Calibri"/>
            </a:endParaRPr>
          </a:p>
          <a:p>
            <a:endParaRPr lang="ko-KR" altLang="en-US" sz="7500">
              <a:solidFill>
                <a:srgbClr val="FFFFFF"/>
              </a:solidFill>
              <a:latin typeface="AppleSDGothicNeoB00"/>
              <a:ea typeface="AppleSDGothicNeoB0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52547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739D3E-7EB1-F367-235E-B3671A1E3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43">
            <a:extLst>
              <a:ext uri="{FF2B5EF4-FFF2-40B4-BE49-F238E27FC236}">
                <a16:creationId xmlns:a16="http://schemas.microsoft.com/office/drawing/2014/main" id="{C127D8DD-B326-EE1D-33C1-E4AA764CD228}"/>
              </a:ext>
            </a:extLst>
          </p:cNvPr>
          <p:cNvSpPr txBox="1"/>
          <p:nvPr/>
        </p:nvSpPr>
        <p:spPr>
          <a:xfrm>
            <a:off x="848731" y="395911"/>
            <a:ext cx="8301859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8000" b="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Calibri"/>
              <a:ea typeface="210 Kookminchejo Bold"/>
              <a:cs typeface="+mn-cs"/>
            </a:endParaRPr>
          </a:p>
        </p:txBody>
      </p:sp>
      <p:sp>
        <p:nvSpPr>
          <p:cNvPr id="32" name="TextBox 43">
            <a:extLst>
              <a:ext uri="{FF2B5EF4-FFF2-40B4-BE49-F238E27FC236}">
                <a16:creationId xmlns:a16="http://schemas.microsoft.com/office/drawing/2014/main" id="{AF4B0BC2-CA72-F7F1-6AB6-2ECC6E3DC681}"/>
              </a:ext>
            </a:extLst>
          </p:cNvPr>
          <p:cNvSpPr txBox="1"/>
          <p:nvPr/>
        </p:nvSpPr>
        <p:spPr>
          <a:xfrm>
            <a:off x="848732" y="1112309"/>
            <a:ext cx="9496812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지연 항공 목록</a:t>
            </a:r>
            <a:endParaRPr kumimoji="0" lang="en" sz="8000" b="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596BA300-7E00-696A-8AF4-140A9ACD3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0800" y="2586515"/>
            <a:ext cx="16282800" cy="10299163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EAC3B427-BF84-4D8F-E3F1-97E8F07F74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6" t="9457" r="1983" b="8118"/>
          <a:stretch>
            <a:fillRect/>
          </a:stretch>
        </p:blipFill>
        <p:spPr>
          <a:xfrm>
            <a:off x="9870938" y="5547743"/>
            <a:ext cx="8686800" cy="1295400"/>
          </a:xfrm>
          <a:prstGeom prst="rect">
            <a:avLst/>
          </a:prstGeom>
        </p:spPr>
      </p:pic>
      <p:sp>
        <p:nvSpPr>
          <p:cNvPr id="50" name="TextBox 18">
            <a:extLst>
              <a:ext uri="{FF2B5EF4-FFF2-40B4-BE49-F238E27FC236}">
                <a16:creationId xmlns:a16="http://schemas.microsoft.com/office/drawing/2014/main" id="{0D8CC939-9E07-85A5-0E46-42B0C9C9AD97}"/>
              </a:ext>
            </a:extLst>
          </p:cNvPr>
          <p:cNvSpPr txBox="1"/>
          <p:nvPr/>
        </p:nvSpPr>
        <p:spPr>
          <a:xfrm>
            <a:off x="7938052" y="3854619"/>
            <a:ext cx="15515203" cy="5142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 Timmer Trigger Function</a:t>
            </a:r>
            <a:r>
              <a:rPr kumimoji="0" lang="ko-KR" altLang="en-US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kumimoji="0" lang="en-US" altLang="ko-KR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-&gt; </a:t>
            </a:r>
            <a:r>
              <a:rPr kumimoji="0" lang="ko-KR" altLang="en-US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지연 항공편 데이터 감지</a:t>
            </a:r>
            <a:r>
              <a:rPr kumimoji="0" lang="en-US" altLang="ko-KR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endParaRPr kumimoji="0" lang="en-US" sz="300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1" name="TextBox 18">
            <a:extLst>
              <a:ext uri="{FF2B5EF4-FFF2-40B4-BE49-F238E27FC236}">
                <a16:creationId xmlns:a16="http://schemas.microsoft.com/office/drawing/2014/main" id="{F012E60F-A605-A986-01E2-A0228482A6E4}"/>
              </a:ext>
            </a:extLst>
          </p:cNvPr>
          <p:cNvSpPr txBox="1"/>
          <p:nvPr/>
        </p:nvSpPr>
        <p:spPr>
          <a:xfrm>
            <a:off x="7938052" y="4613217"/>
            <a:ext cx="15104652" cy="6333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2. Teams Webhook</a:t>
            </a:r>
            <a:r>
              <a:rPr kumimoji="0" lang="ko-KR" altLang="en-US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실시간 알림 전송</a:t>
            </a:r>
            <a:endParaRPr kumimoji="0" lang="en-US" sz="300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2" name="TextBox 18">
            <a:extLst>
              <a:ext uri="{FF2B5EF4-FFF2-40B4-BE49-F238E27FC236}">
                <a16:creationId xmlns:a16="http://schemas.microsoft.com/office/drawing/2014/main" id="{BBE8B364-841F-8EBF-4D7A-1786AE20F2BA}"/>
              </a:ext>
            </a:extLst>
          </p:cNvPr>
          <p:cNvSpPr txBox="1"/>
          <p:nvPr/>
        </p:nvSpPr>
        <p:spPr>
          <a:xfrm>
            <a:off x="7934742" y="7236763"/>
            <a:ext cx="13550940" cy="57604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3. </a:t>
            </a:r>
            <a:r>
              <a:rPr kumimoji="0" lang="ko-KR" altLang="en-US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논리 앱</a:t>
            </a:r>
            <a:r>
              <a:rPr kumimoji="0" lang="en-US" altLang="ko-KR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(Logic APP)</a:t>
            </a:r>
            <a:r>
              <a:rPr kumimoji="0" lang="ko-KR" altLang="en-US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이 </a:t>
            </a:r>
            <a:r>
              <a:rPr kumimoji="0" lang="en-US" altLang="ko-KR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Teams</a:t>
            </a:r>
            <a:r>
              <a:rPr kumimoji="0" lang="ko-KR" altLang="en-US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 메시지 감지 </a:t>
            </a:r>
            <a:r>
              <a:rPr kumimoji="0" lang="en-US" altLang="ko-KR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-&gt;</a:t>
            </a:r>
            <a:r>
              <a:rPr kumimoji="0" lang="ko-KR" altLang="en-US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kumimoji="0" lang="en-US" altLang="ko-KR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Cosmos DB</a:t>
            </a:r>
            <a:r>
              <a:rPr kumimoji="0" lang="ko-KR" altLang="en-US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 저장</a:t>
            </a:r>
            <a:endParaRPr kumimoji="0" lang="en-US" sz="300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26A7C2DE-2029-F19D-7B13-C96C4FF1E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24555" y="2858204"/>
            <a:ext cx="3286579" cy="5836033"/>
          </a:xfrm>
          <a:prstGeom prst="rect">
            <a:avLst/>
          </a:prstGeom>
        </p:spPr>
      </p:pic>
      <p:sp>
        <p:nvSpPr>
          <p:cNvPr id="57" name="TextBox 18">
            <a:extLst>
              <a:ext uri="{FF2B5EF4-FFF2-40B4-BE49-F238E27FC236}">
                <a16:creationId xmlns:a16="http://schemas.microsoft.com/office/drawing/2014/main" id="{25FA7823-7BAB-CD6B-D4DD-909363FCA662}"/>
              </a:ext>
            </a:extLst>
          </p:cNvPr>
          <p:cNvSpPr txBox="1"/>
          <p:nvPr/>
        </p:nvSpPr>
        <p:spPr>
          <a:xfrm>
            <a:off x="7934742" y="8105187"/>
            <a:ext cx="13550940" cy="57604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4. Static Web App</a:t>
            </a:r>
            <a:r>
              <a:rPr kumimoji="0" lang="ko-KR" altLang="en-US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에서 </a:t>
            </a:r>
            <a:r>
              <a:rPr kumimoji="0" lang="en-US" altLang="ko-KR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DB </a:t>
            </a:r>
            <a:r>
              <a:rPr kumimoji="0" lang="ko-KR" altLang="en-US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데이터  필터링 및 사용자에게 표 형식 시각화 제공</a:t>
            </a:r>
            <a:endParaRPr kumimoji="0" lang="en-US" sz="300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B9E67BC9-4258-E372-9F4C-9F112AABF97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327" t="4727" r="14883" b="2272"/>
          <a:stretch>
            <a:fillRect/>
          </a:stretch>
        </p:blipFill>
        <p:spPr>
          <a:xfrm>
            <a:off x="8560904" y="8871616"/>
            <a:ext cx="5515430" cy="3775175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B21D7E28-F238-00D1-22D1-9E7FB8FD019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1995" t="6290" r="15385"/>
          <a:stretch>
            <a:fillRect/>
          </a:stretch>
        </p:blipFill>
        <p:spPr>
          <a:xfrm>
            <a:off x="15178175" y="8853525"/>
            <a:ext cx="7110148" cy="3775175"/>
          </a:xfrm>
          <a:prstGeom prst="rect">
            <a:avLst/>
          </a:prstGeom>
        </p:spPr>
      </p:pic>
      <p:sp>
        <p:nvSpPr>
          <p:cNvPr id="63" name="TextBox 35">
            <a:extLst>
              <a:ext uri="{FF2B5EF4-FFF2-40B4-BE49-F238E27FC236}">
                <a16:creationId xmlns:a16="http://schemas.microsoft.com/office/drawing/2014/main" id="{CD570127-530F-AA1F-8317-379679987637}"/>
              </a:ext>
            </a:extLst>
          </p:cNvPr>
          <p:cNvSpPr txBox="1"/>
          <p:nvPr/>
        </p:nvSpPr>
        <p:spPr>
          <a:xfrm>
            <a:off x="7934742" y="2801752"/>
            <a:ext cx="4217641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초기 구상</a:t>
            </a:r>
            <a:endParaRPr kumimoji="0" lang="ko-KR" altLang="en" sz="3850" b="1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pic>
        <p:nvPicPr>
          <p:cNvPr id="2" name="Picture 21">
            <a:extLst>
              <a:ext uri="{FF2B5EF4-FFF2-40B4-BE49-F238E27FC236}">
                <a16:creationId xmlns:a16="http://schemas.microsoft.com/office/drawing/2014/main" id="{21308399-0345-38A1-5106-CB0C2F8911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660" y="10746112"/>
            <a:ext cx="5419550" cy="2540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555185A-9FC9-0F0A-3208-B3C37040BA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439" y="2586515"/>
            <a:ext cx="6042253" cy="10299164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4" name="TextBox 35">
            <a:extLst>
              <a:ext uri="{FF2B5EF4-FFF2-40B4-BE49-F238E27FC236}">
                <a16:creationId xmlns:a16="http://schemas.microsoft.com/office/drawing/2014/main" id="{AA41597C-BDBB-E6F7-0A96-A00D1FB0BDA8}"/>
              </a:ext>
            </a:extLst>
          </p:cNvPr>
          <p:cNvSpPr txBox="1"/>
          <p:nvPr/>
        </p:nvSpPr>
        <p:spPr>
          <a:xfrm>
            <a:off x="2956233" y="2872787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메인 페이지</a:t>
            </a:r>
          </a:p>
        </p:txBody>
      </p:sp>
      <p:pic>
        <p:nvPicPr>
          <p:cNvPr id="5" name="Picture 21">
            <a:extLst>
              <a:ext uri="{FF2B5EF4-FFF2-40B4-BE49-F238E27FC236}">
                <a16:creationId xmlns:a16="http://schemas.microsoft.com/office/drawing/2014/main" id="{CD3004EA-95A7-4F5A-381A-4253047F65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633" y="3560409"/>
            <a:ext cx="5419550" cy="25400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6651B71B-FEC8-A3E5-27A5-73D2F20185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6103" y="3937877"/>
            <a:ext cx="5177445" cy="8526963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7" name="Rectangle 61">
            <a:extLst>
              <a:ext uri="{FF2B5EF4-FFF2-40B4-BE49-F238E27FC236}">
                <a16:creationId xmlns:a16="http://schemas.microsoft.com/office/drawing/2014/main" id="{491B6609-8832-0BF7-784D-2654A1EEB2FB}"/>
              </a:ext>
            </a:extLst>
          </p:cNvPr>
          <p:cNvSpPr/>
          <p:nvPr/>
        </p:nvSpPr>
        <p:spPr>
          <a:xfrm>
            <a:off x="1581581" y="11023546"/>
            <a:ext cx="4170682" cy="779586"/>
          </a:xfrm>
          <a:prstGeom prst="rect">
            <a:avLst/>
          </a:prstGeom>
          <a:noFill/>
          <a:ln w="571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029424FF-3653-64BA-A238-A5C4ABD373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512" y="2803776"/>
            <a:ext cx="2279580" cy="6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5009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9BEFE0-CEDC-2922-7BF0-939663F28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43">
            <a:extLst>
              <a:ext uri="{FF2B5EF4-FFF2-40B4-BE49-F238E27FC236}">
                <a16:creationId xmlns:a16="http://schemas.microsoft.com/office/drawing/2014/main" id="{11373F18-5886-5491-F717-4C139B8BBC0D}"/>
              </a:ext>
            </a:extLst>
          </p:cNvPr>
          <p:cNvSpPr txBox="1"/>
          <p:nvPr/>
        </p:nvSpPr>
        <p:spPr>
          <a:xfrm>
            <a:off x="848731" y="395911"/>
            <a:ext cx="8301859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8000" b="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Calibri"/>
              <a:ea typeface="210 Kookminchejo Bold"/>
              <a:cs typeface="+mn-cs"/>
            </a:endParaRPr>
          </a:p>
        </p:txBody>
      </p:sp>
      <p:sp>
        <p:nvSpPr>
          <p:cNvPr id="32" name="TextBox 43">
            <a:extLst>
              <a:ext uri="{FF2B5EF4-FFF2-40B4-BE49-F238E27FC236}">
                <a16:creationId xmlns:a16="http://schemas.microsoft.com/office/drawing/2014/main" id="{F4B1EBDF-7449-7603-614D-915098408871}"/>
              </a:ext>
            </a:extLst>
          </p:cNvPr>
          <p:cNvSpPr txBox="1"/>
          <p:nvPr/>
        </p:nvSpPr>
        <p:spPr>
          <a:xfrm>
            <a:off x="848732" y="1130400"/>
            <a:ext cx="9496812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지연 항공 목록</a:t>
            </a:r>
            <a:endParaRPr kumimoji="0" lang="en" sz="8000" b="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5FFD8FBD-1F56-D4D5-E277-0A0E7F7E3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709" y="2749331"/>
            <a:ext cx="16282800" cy="10208449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84A79FB8-4FB0-537C-63DC-FB0049D7AE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6" t="9457" r="1983" b="8118"/>
          <a:stretch>
            <a:fillRect/>
          </a:stretch>
        </p:blipFill>
        <p:spPr>
          <a:xfrm>
            <a:off x="9852847" y="5420796"/>
            <a:ext cx="9430657" cy="1621971"/>
          </a:xfrm>
          <a:prstGeom prst="rect">
            <a:avLst/>
          </a:prstGeom>
        </p:spPr>
      </p:pic>
      <p:sp>
        <p:nvSpPr>
          <p:cNvPr id="50" name="TextBox 18">
            <a:extLst>
              <a:ext uri="{FF2B5EF4-FFF2-40B4-BE49-F238E27FC236}">
                <a16:creationId xmlns:a16="http://schemas.microsoft.com/office/drawing/2014/main" id="{09630A4A-6D3C-EFF3-63C3-53BFE8A6E0D4}"/>
              </a:ext>
            </a:extLst>
          </p:cNvPr>
          <p:cNvSpPr txBox="1"/>
          <p:nvPr/>
        </p:nvSpPr>
        <p:spPr>
          <a:xfrm>
            <a:off x="7919961" y="4017435"/>
            <a:ext cx="15515203" cy="51421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1. Timmer Trigger Function</a:t>
            </a:r>
            <a:r>
              <a:rPr kumimoji="0" lang="ko-KR" altLang="en-US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kumimoji="0" lang="en-US" altLang="ko-KR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-&gt; </a:t>
            </a:r>
            <a:r>
              <a:rPr kumimoji="0" lang="ko-KR" altLang="en-US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지연 항공편 데이터 감지</a:t>
            </a:r>
            <a:r>
              <a:rPr kumimoji="0" lang="en-US" altLang="ko-KR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endParaRPr kumimoji="0" lang="en-US" sz="300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1" name="TextBox 18">
            <a:extLst>
              <a:ext uri="{FF2B5EF4-FFF2-40B4-BE49-F238E27FC236}">
                <a16:creationId xmlns:a16="http://schemas.microsoft.com/office/drawing/2014/main" id="{8AE64D15-17F3-050D-CCC1-BA59640C5BD9}"/>
              </a:ext>
            </a:extLst>
          </p:cNvPr>
          <p:cNvSpPr txBox="1"/>
          <p:nvPr/>
        </p:nvSpPr>
        <p:spPr>
          <a:xfrm>
            <a:off x="7919961" y="4776033"/>
            <a:ext cx="15104652" cy="6333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2. Teams Webhook</a:t>
            </a:r>
            <a:r>
              <a:rPr kumimoji="0" lang="ko-KR" altLang="en-US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실시간 알림 전송</a:t>
            </a:r>
            <a:endParaRPr kumimoji="0" lang="en-US" sz="300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2" name="TextBox 18">
            <a:extLst>
              <a:ext uri="{FF2B5EF4-FFF2-40B4-BE49-F238E27FC236}">
                <a16:creationId xmlns:a16="http://schemas.microsoft.com/office/drawing/2014/main" id="{E81C0790-5B0C-028E-EE88-0FE3438439F0}"/>
              </a:ext>
            </a:extLst>
          </p:cNvPr>
          <p:cNvSpPr txBox="1"/>
          <p:nvPr/>
        </p:nvSpPr>
        <p:spPr>
          <a:xfrm>
            <a:off x="7916651" y="7272945"/>
            <a:ext cx="13550940" cy="57604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3. Stream Analytics </a:t>
            </a:r>
            <a:r>
              <a:rPr kumimoji="0" lang="ko-KR" altLang="en-US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사용하여 지연 </a:t>
            </a:r>
            <a:r>
              <a:rPr kumimoji="0" lang="en-US" altLang="ko-KR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DB </a:t>
            </a:r>
            <a:r>
              <a:rPr kumimoji="0" lang="ko-KR" altLang="en-US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저장</a:t>
            </a:r>
            <a:endParaRPr kumimoji="0" lang="en-US" sz="300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57" name="TextBox 18">
            <a:extLst>
              <a:ext uri="{FF2B5EF4-FFF2-40B4-BE49-F238E27FC236}">
                <a16:creationId xmlns:a16="http://schemas.microsoft.com/office/drawing/2014/main" id="{4B421F6E-2610-F3E7-4DF6-675F6BBA7F00}"/>
              </a:ext>
            </a:extLst>
          </p:cNvPr>
          <p:cNvSpPr txBox="1"/>
          <p:nvPr/>
        </p:nvSpPr>
        <p:spPr>
          <a:xfrm>
            <a:off x="7916651" y="8141369"/>
            <a:ext cx="13550940" cy="57604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</a:rPr>
              <a:t>4. </a:t>
            </a:r>
            <a:r>
              <a:rPr lang="en-US" altLang="ko-KR" sz="30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Static</a:t>
            </a:r>
            <a:r>
              <a:rPr lang="ko-KR" altLang="en-US" sz="30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en-US" altLang="ko-KR" sz="30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Web</a:t>
            </a:r>
            <a:r>
              <a:rPr lang="ko-KR" altLang="en-US" sz="30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en-US" altLang="ko-KR" sz="30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App</a:t>
            </a:r>
            <a:r>
              <a:rPr lang="ko-KR" altLang="en-US" sz="30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에서 </a:t>
            </a:r>
            <a:r>
              <a:rPr lang="en-US" altLang="ko-KR" sz="30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DB </a:t>
            </a:r>
            <a:r>
              <a:rPr lang="ko-KR" altLang="en-US" sz="30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데이터 필터링 및 사용자에게 표 형식 시각화 제공</a:t>
            </a:r>
            <a:endParaRPr lang="en-US" altLang="ko-KR" sz="300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63" name="TextBox 35">
            <a:extLst>
              <a:ext uri="{FF2B5EF4-FFF2-40B4-BE49-F238E27FC236}">
                <a16:creationId xmlns:a16="http://schemas.microsoft.com/office/drawing/2014/main" id="{B26AA56F-27EC-93B1-6836-37ED0F878A86}"/>
              </a:ext>
            </a:extLst>
          </p:cNvPr>
          <p:cNvSpPr txBox="1"/>
          <p:nvPr/>
        </p:nvSpPr>
        <p:spPr>
          <a:xfrm>
            <a:off x="7916651" y="2964568"/>
            <a:ext cx="4217641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최종 구현</a:t>
            </a:r>
            <a:endParaRPr kumimoji="0" lang="ko-KR" altLang="en" sz="3850" b="1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pic>
        <p:nvPicPr>
          <p:cNvPr id="2" name="Picture 21">
            <a:extLst>
              <a:ext uri="{FF2B5EF4-FFF2-40B4-BE49-F238E27FC236}">
                <a16:creationId xmlns:a16="http://schemas.microsoft.com/office/drawing/2014/main" id="{5CE6C44C-74BF-9477-2534-B37BF1A97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569" y="10908929"/>
            <a:ext cx="5419550" cy="2540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16B1D85-60F6-B9CB-87A4-EDE8932E5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348" y="2749331"/>
            <a:ext cx="6042253" cy="1020845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4" name="TextBox 35">
            <a:extLst>
              <a:ext uri="{FF2B5EF4-FFF2-40B4-BE49-F238E27FC236}">
                <a16:creationId xmlns:a16="http://schemas.microsoft.com/office/drawing/2014/main" id="{4F7D18E7-535C-0CDF-CE0D-F070B4A516AA}"/>
              </a:ext>
            </a:extLst>
          </p:cNvPr>
          <p:cNvSpPr txBox="1"/>
          <p:nvPr/>
        </p:nvSpPr>
        <p:spPr>
          <a:xfrm>
            <a:off x="2938142" y="3035603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6199"/>
              </a:lnSpc>
              <a:defRPr/>
            </a:pPr>
            <a:r>
              <a:rPr lang="ko-KR" altLang="en" sz="3850" b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지연 항공 목록</a:t>
            </a:r>
            <a:endParaRPr kumimoji="0" lang="ko-KR" altLang="en" sz="3850" b="1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pic>
        <p:nvPicPr>
          <p:cNvPr id="5" name="Picture 21">
            <a:extLst>
              <a:ext uri="{FF2B5EF4-FFF2-40B4-BE49-F238E27FC236}">
                <a16:creationId xmlns:a16="http://schemas.microsoft.com/office/drawing/2014/main" id="{B2B8B7DC-F94B-A560-16F2-1116AA4BA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542" y="3723226"/>
            <a:ext cx="5419550" cy="2540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B64756D-DFED-1A84-4362-15B0B13165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421" y="2966593"/>
            <a:ext cx="2279580" cy="656263"/>
          </a:xfrm>
          <a:prstGeom prst="rect">
            <a:avLst/>
          </a:prstGeom>
        </p:spPr>
      </p:pic>
      <p:sp>
        <p:nvSpPr>
          <p:cNvPr id="9" name="TextBox 35">
            <a:extLst>
              <a:ext uri="{FF2B5EF4-FFF2-40B4-BE49-F238E27FC236}">
                <a16:creationId xmlns:a16="http://schemas.microsoft.com/office/drawing/2014/main" id="{8A8A3033-E697-D9EC-BB23-448CE219F98D}"/>
              </a:ext>
            </a:extLst>
          </p:cNvPr>
          <p:cNvSpPr txBox="1"/>
          <p:nvPr/>
        </p:nvSpPr>
        <p:spPr>
          <a:xfrm>
            <a:off x="13351887" y="9142116"/>
            <a:ext cx="4217641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85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변경 사항</a:t>
            </a:r>
            <a:endParaRPr kumimoji="0" lang="ko-KR" altLang="en" sz="3850" b="1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id="{34F82D85-0503-C1F1-8A1A-9330032A1D60}"/>
              </a:ext>
            </a:extLst>
          </p:cNvPr>
          <p:cNvSpPr txBox="1"/>
          <p:nvPr/>
        </p:nvSpPr>
        <p:spPr>
          <a:xfrm>
            <a:off x="7574604" y="10081121"/>
            <a:ext cx="8278419" cy="234734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기존구성</a:t>
            </a:r>
            <a:r>
              <a:rPr kumimoji="0" lang="en-US" altLang="ko-KR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: trigger-&gt;webhook-&gt;</a:t>
            </a:r>
            <a:r>
              <a:rPr kumimoji="0" lang="en-US" altLang="ko-KR" sz="3000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logicapp</a:t>
            </a:r>
            <a:r>
              <a:rPr lang="en-US" altLang="ko-KR" sz="3000">
                <a:solidFill>
                  <a:srgbClr val="595959"/>
                </a:solidFill>
                <a:latin typeface="AppleSDGothicNeoM00"/>
                <a:ea typeface="AppleSDGothicNeoM00"/>
              </a:rPr>
              <a:t>-&gt;DB</a:t>
            </a:r>
            <a:endParaRPr lang="ko-KR" altLang="en-US">
              <a:latin typeface="AppleSDGothicNeoM00"/>
              <a:ea typeface="AppleSDGothicNeoM0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3000" err="1">
                <a:solidFill>
                  <a:srgbClr val="595959"/>
                </a:solidFill>
                <a:latin typeface="AppleSDGothicNeoM00"/>
                <a:ea typeface="AppleSDGothicNeoM00"/>
              </a:rPr>
              <a:t>로직앱의</a:t>
            </a:r>
            <a:r>
              <a:rPr lang="ko-KR" altLang="en-US" sz="3000">
                <a:solidFill>
                  <a:srgbClr val="595959"/>
                </a:solidFill>
                <a:latin typeface="AppleSDGothicNeoM00"/>
                <a:ea typeface="AppleSDGothicNeoM00"/>
              </a:rPr>
              <a:t> 경우 트리거 </a:t>
            </a:r>
            <a:r>
              <a:rPr lang="en-US" altLang="ko-KR" sz="3000">
                <a:solidFill>
                  <a:srgbClr val="595959"/>
                </a:solidFill>
                <a:latin typeface="AppleSDGothicNeoM00"/>
                <a:ea typeface="AppleSDGothicNeoM00"/>
              </a:rPr>
              <a:t>1</a:t>
            </a:r>
            <a:r>
              <a:rPr lang="ko-KR" altLang="en-US" sz="3000">
                <a:solidFill>
                  <a:srgbClr val="595959"/>
                </a:solidFill>
                <a:latin typeface="AppleSDGothicNeoM00"/>
                <a:ea typeface="AppleSDGothicNeoM00"/>
              </a:rPr>
              <a:t>회 마다 비용 발생</a:t>
            </a:r>
            <a:endParaRPr lang="en-US" altLang="ko-KR" sz="3000">
              <a:solidFill>
                <a:srgbClr val="595959"/>
              </a:solidFill>
              <a:latin typeface="AppleSDGothicNeoM00"/>
              <a:ea typeface="AppleSDGothicNeoM0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3000" err="1">
                <a:solidFill>
                  <a:srgbClr val="595959"/>
                </a:solidFill>
                <a:latin typeface="AppleSDGothicNeoM00"/>
                <a:ea typeface="AppleSDGothicNeoM00"/>
              </a:rPr>
              <a:t>로직앱은</a:t>
            </a:r>
            <a:r>
              <a:rPr lang="ko-KR" altLang="en-US" sz="3000">
                <a:solidFill>
                  <a:srgbClr val="595959"/>
                </a:solidFill>
                <a:latin typeface="AppleSDGothicNeoM00"/>
                <a:ea typeface="AppleSDGothicNeoM00"/>
              </a:rPr>
              <a:t> </a:t>
            </a:r>
            <a:r>
              <a:rPr lang="en-US" altLang="ko-KR" sz="3000">
                <a:solidFill>
                  <a:srgbClr val="595959"/>
                </a:solidFill>
                <a:latin typeface="AppleSDGothicNeoM00"/>
                <a:ea typeface="AppleSDGothicNeoM00"/>
              </a:rPr>
              <a:t>Stream Analytics </a:t>
            </a:r>
            <a:r>
              <a:rPr lang="ko-KR" altLang="en-US" sz="3000">
                <a:solidFill>
                  <a:srgbClr val="595959"/>
                </a:solidFill>
                <a:latin typeface="AppleSDGothicNeoM00"/>
                <a:ea typeface="AppleSDGothicNeoM00"/>
              </a:rPr>
              <a:t>보다 처리 속도가 느림</a:t>
            </a:r>
            <a:endParaRPr lang="en-US" sz="3000">
              <a:solidFill>
                <a:srgbClr val="595959"/>
              </a:solidFill>
              <a:latin typeface="AppleSDGothicNeoM00"/>
              <a:ea typeface="AppleSDGothicNeoM00"/>
            </a:endParaRPr>
          </a:p>
        </p:txBody>
      </p:sp>
      <p:sp>
        <p:nvSpPr>
          <p:cNvPr id="11" name="Arrow: Right 25">
            <a:extLst>
              <a:ext uri="{FF2B5EF4-FFF2-40B4-BE49-F238E27FC236}">
                <a16:creationId xmlns:a16="http://schemas.microsoft.com/office/drawing/2014/main" id="{CC5D4F8D-1F7B-80E6-6226-AE4ACBF62C52}"/>
              </a:ext>
            </a:extLst>
          </p:cNvPr>
          <p:cNvSpPr/>
          <p:nvPr/>
        </p:nvSpPr>
        <p:spPr>
          <a:xfrm>
            <a:off x="15205215" y="10702637"/>
            <a:ext cx="1134458" cy="1107336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TextBox 18">
            <a:extLst>
              <a:ext uri="{FF2B5EF4-FFF2-40B4-BE49-F238E27FC236}">
                <a16:creationId xmlns:a16="http://schemas.microsoft.com/office/drawing/2014/main" id="{1F44B379-B870-56AD-92E2-9E2E179B23A8}"/>
              </a:ext>
            </a:extLst>
          </p:cNvPr>
          <p:cNvSpPr txBox="1"/>
          <p:nvPr/>
        </p:nvSpPr>
        <p:spPr>
          <a:xfrm>
            <a:off x="16523940" y="10182222"/>
            <a:ext cx="7027130" cy="214196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최종구성</a:t>
            </a:r>
            <a:r>
              <a:rPr kumimoji="0" lang="en-US" altLang="ko-KR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: trigger-&gt;</a:t>
            </a:r>
            <a:r>
              <a:rPr kumimoji="0" lang="en-US" altLang="ko-KR" sz="3000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streamanalytics</a:t>
            </a:r>
            <a:r>
              <a:rPr kumimoji="0" lang="en-US" altLang="ko-KR" sz="300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-&gt;DB</a:t>
            </a:r>
            <a:endParaRPr lang="ko-KR" altLang="en-US">
              <a:latin typeface="AppleSDGothicNeoM00"/>
              <a:ea typeface="AppleSDGothicNeoM0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30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리소스 간소화</a:t>
            </a:r>
            <a:r>
              <a:rPr lang="en-US" altLang="ko-KR" sz="30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-&gt; </a:t>
            </a:r>
            <a:r>
              <a:rPr lang="ko-KR" altLang="en-US" sz="30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관리 포인트 ↓</a:t>
            </a:r>
            <a:endParaRPr lang="en-US" altLang="ko-KR" sz="300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ko-KR" altLang="en-US" sz="30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속도향상 </a:t>
            </a:r>
            <a:r>
              <a:rPr lang="en-US" altLang="ko-KR" sz="30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+ </a:t>
            </a:r>
            <a:r>
              <a:rPr lang="ko-KR" altLang="en-US" sz="30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불필요한 중간 트리거 제거</a:t>
            </a:r>
            <a:endParaRPr lang="en-US" sz="300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8EC7725-99D7-AF5B-5162-AE700BC38DB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9152" r="-587" b="17395"/>
          <a:stretch>
            <a:fillRect/>
          </a:stretch>
        </p:blipFill>
        <p:spPr>
          <a:xfrm>
            <a:off x="1035241" y="4834843"/>
            <a:ext cx="5427166" cy="765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508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5D9788-AA6F-34A4-A7C1-6E9F385BE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22596DF-DB1C-951F-E95E-C8508E659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84600" y="-3784600"/>
            <a:ext cx="13716000" cy="2128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292AD57-4E2E-DADD-5403-742C5F353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812">
            <a:off x="0" y="9804400"/>
            <a:ext cx="12319000" cy="76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ED5B0F2-65DD-E781-2199-D3524F87F0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21259800" y="5600700"/>
            <a:ext cx="2514600" cy="25146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833D4E1-FE69-0DBE-EE90-8F3296354546}"/>
              </a:ext>
            </a:extLst>
          </p:cNvPr>
          <p:cNvSpPr txBox="1"/>
          <p:nvPr/>
        </p:nvSpPr>
        <p:spPr>
          <a:xfrm>
            <a:off x="225865" y="3864721"/>
            <a:ext cx="21285199" cy="6019800"/>
          </a:xfrm>
          <a:prstGeom prst="rect">
            <a:avLst/>
          </a:prstGeom>
        </p:spPr>
        <p:txBody>
          <a:bodyPr lIns="0" tIns="591649" rIns="0" bIns="591649" rtlCol="0" anchor="ctr"/>
          <a:lstStyle/>
          <a:p>
            <a:pPr>
              <a:lnSpc>
                <a:spcPct val="78020"/>
              </a:lnSpc>
            </a:pPr>
            <a:r>
              <a:rPr lang="en-US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4. </a:t>
            </a:r>
            <a:r>
              <a:rPr lang="ko-KR" altLang="en-US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시연</a:t>
            </a:r>
            <a:r>
              <a:rPr lang="en-US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 </a:t>
            </a:r>
            <a:r>
              <a:rPr lang="ko-KR" altLang="en-US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영상</a:t>
            </a:r>
          </a:p>
        </p:txBody>
      </p:sp>
    </p:spTree>
    <p:extLst>
      <p:ext uri="{BB962C8B-B14F-4D97-AF65-F5344CB8AC3E}">
        <p14:creationId xmlns:p14="http://schemas.microsoft.com/office/powerpoint/2010/main" val="4151592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FDB0FD-0ADB-296D-D070-18B2D6592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43">
            <a:extLst>
              <a:ext uri="{FF2B5EF4-FFF2-40B4-BE49-F238E27FC236}">
                <a16:creationId xmlns:a16="http://schemas.microsoft.com/office/drawing/2014/main" id="{780CCE69-48B1-E8F1-39C3-10A7B557772E}"/>
              </a:ext>
            </a:extLst>
          </p:cNvPr>
          <p:cNvSpPr txBox="1"/>
          <p:nvPr/>
        </p:nvSpPr>
        <p:spPr>
          <a:xfrm>
            <a:off x="848731" y="395911"/>
            <a:ext cx="8301859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" sz="8000" b="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Calibri"/>
              <a:ea typeface="210 Kookminchejo Bold"/>
              <a:cs typeface="+mn-cs"/>
            </a:endParaRPr>
          </a:p>
        </p:txBody>
      </p:sp>
      <p:sp>
        <p:nvSpPr>
          <p:cNvPr id="32" name="TextBox 43">
            <a:extLst>
              <a:ext uri="{FF2B5EF4-FFF2-40B4-BE49-F238E27FC236}">
                <a16:creationId xmlns:a16="http://schemas.microsoft.com/office/drawing/2014/main" id="{96B43696-ED14-875C-FDEA-9AE969C44F39}"/>
              </a:ext>
            </a:extLst>
          </p:cNvPr>
          <p:cNvSpPr txBox="1"/>
          <p:nvPr/>
        </p:nvSpPr>
        <p:spPr>
          <a:xfrm>
            <a:off x="848732" y="1130400"/>
            <a:ext cx="9496812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시연영상</a:t>
            </a:r>
            <a:endParaRPr kumimoji="0" lang="en" sz="8000" b="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4" name="그림 3" descr="텍스트, 스크린샷, 그래픽, 그래픽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A10F683-2410-C41A-1CE8-75347D987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337" y="2549237"/>
            <a:ext cx="6869419" cy="906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29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B9C3A0-F0A0-A7EB-AF67-817C0AF2A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0BA8628-9BAA-BE84-7012-554F85034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2755900"/>
            <a:ext cx="8864600" cy="1035050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2E44A7A-4901-EBDB-AC8D-63C71E9C1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0" y="2755900"/>
            <a:ext cx="14071600" cy="1035050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C48DC4D-F73D-6D48-9EC1-52960D470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3975100"/>
            <a:ext cx="13131800" cy="254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756D9A6D-BCAB-6CBE-7659-F13187EDD8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" y="8803828"/>
            <a:ext cx="469900" cy="4699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18F826CC-4483-0003-5FB1-3DBD98025D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9473243"/>
            <a:ext cx="8305800" cy="254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06F4735B-7940-FC33-3E11-079F379BB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10390768"/>
            <a:ext cx="8305800" cy="254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E0B3B101-8379-4509-9DB0-2D79B506AF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900" y="9700000"/>
            <a:ext cx="431800" cy="431800"/>
          </a:xfrm>
          <a:prstGeom prst="rect">
            <a:avLst/>
          </a:prstGeom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476E21FC-95DA-F789-60E0-618BAB9CDE2C}"/>
              </a:ext>
            </a:extLst>
          </p:cNvPr>
          <p:cNvSpPr txBox="1"/>
          <p:nvPr/>
        </p:nvSpPr>
        <p:spPr>
          <a:xfrm>
            <a:off x="10453474" y="4246377"/>
            <a:ext cx="12016836" cy="239982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ko-KR" altLang="en-US" sz="28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'좋은 </a:t>
            </a:r>
            <a:r>
              <a:rPr lang="ko-KR" altLang="en-US" sz="2800" err="1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아이디어'는</a:t>
            </a:r>
            <a:r>
              <a:rPr lang="ko-KR" altLang="en-US" sz="28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'</a:t>
            </a:r>
            <a:r>
              <a:rPr lang="ko-KR" altLang="en-US" sz="2800" err="1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실행'이</a:t>
            </a:r>
            <a:r>
              <a:rPr lang="ko-KR" altLang="en-US" sz="28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되어야 비로소 가치가 생깁니다.</a:t>
            </a:r>
            <a:endParaRPr lang="en-US" altLang="ko-KR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우리는 먼저 움직이고, 시작합니다. </a:t>
            </a:r>
          </a:p>
          <a:p>
            <a:pPr>
              <a:lnSpc>
                <a:spcPct val="150000"/>
              </a:lnSpc>
            </a:pPr>
            <a:r>
              <a:rPr lang="ko-KR" altLang="en-US" sz="28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단 2주, 아이디어를 실제 작동하는 서비스로 구현합니다.</a:t>
            </a:r>
          </a:p>
          <a:p>
            <a:pPr>
              <a:lnSpc>
                <a:spcPct val="150000"/>
              </a:lnSpc>
            </a:pPr>
            <a:r>
              <a:rPr lang="ko-KR" altLang="en-US" sz="28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사용자의 요구사항을 빠르게 분석하고 즉시 반영하는  팀, ROAD 2 AIR 입니다.</a:t>
            </a:r>
            <a:endParaRPr lang="ko-KR"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AEA2FE95-30D5-39FC-9AFE-542E6A7297A1}"/>
              </a:ext>
            </a:extLst>
          </p:cNvPr>
          <p:cNvSpPr txBox="1"/>
          <p:nvPr/>
        </p:nvSpPr>
        <p:spPr>
          <a:xfrm>
            <a:off x="10363200" y="3086100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" sz="385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팀 철학</a:t>
            </a:r>
            <a:endParaRPr lang="en" sz="3850" b="1" i="0" u="none" strike="noStrike">
              <a:solidFill>
                <a:srgbClr val="3866D4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7C5E863E-D1B3-6E40-B0AF-7A0791332B37}"/>
              </a:ext>
            </a:extLst>
          </p:cNvPr>
          <p:cNvSpPr txBox="1"/>
          <p:nvPr/>
        </p:nvSpPr>
        <p:spPr>
          <a:xfrm>
            <a:off x="1612900" y="9649200"/>
            <a:ext cx="17018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" sz="3100" b="1" i="0" u="none" strike="noStrike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일정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BACB227B-4928-78ED-6C92-9F65CDCC266F}"/>
              </a:ext>
            </a:extLst>
          </p:cNvPr>
          <p:cNvSpPr txBox="1"/>
          <p:nvPr/>
        </p:nvSpPr>
        <p:spPr>
          <a:xfrm>
            <a:off x="1612900" y="10532672"/>
            <a:ext cx="17018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" sz="310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특징</a:t>
            </a:r>
            <a:endParaRPr lang="en" sz="3100" b="1" i="0" u="none" strike="noStrike">
              <a:solidFill>
                <a:srgbClr val="3866D4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50E32202-2EE3-4B82-1ABE-F5A5A324EE33}"/>
              </a:ext>
            </a:extLst>
          </p:cNvPr>
          <p:cNvSpPr txBox="1"/>
          <p:nvPr/>
        </p:nvSpPr>
        <p:spPr>
          <a:xfrm>
            <a:off x="3136900" y="8816528"/>
            <a:ext cx="4572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altLang="ko-KR" sz="28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ROAD 2 AIR</a:t>
            </a:r>
            <a:endParaRPr lang="en-US" sz="2800" b="0" i="0" u="none" strike="noStrike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656456DD-7678-0DE3-618F-596E1B305473}"/>
              </a:ext>
            </a:extLst>
          </p:cNvPr>
          <p:cNvSpPr txBox="1"/>
          <p:nvPr/>
        </p:nvSpPr>
        <p:spPr>
          <a:xfrm>
            <a:off x="3136900" y="9700000"/>
            <a:ext cx="4572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altLang="ko-KR" sz="28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2025.07.07  ~ 2025.07.18.</a:t>
            </a:r>
            <a:endParaRPr lang="ko-KR" altLang="en-US" sz="2800" b="0" i="0" u="none" strike="noStrike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9CA57FE1-6769-01BC-3A9A-8DD0D534444E}"/>
              </a:ext>
            </a:extLst>
          </p:cNvPr>
          <p:cNvSpPr txBox="1"/>
          <p:nvPr/>
        </p:nvSpPr>
        <p:spPr>
          <a:xfrm>
            <a:off x="3097879" y="10630784"/>
            <a:ext cx="5529384" cy="258591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ko-KR" altLang="en-US" sz="280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-실사용자 중심 MVP 설계 및 구현</a:t>
            </a:r>
            <a:endParaRPr lang="en-US" altLang="ko-KR" sz="2800">
              <a:latin typeface="AppleSDGothicNeoM00"/>
              <a:ea typeface="AppleSDGothicNeoM00"/>
            </a:endParaRPr>
          </a:p>
          <a:p>
            <a:pPr>
              <a:lnSpc>
                <a:spcPct val="150000"/>
              </a:lnSpc>
            </a:pPr>
            <a:r>
              <a:rPr lang="ko-KR" altLang="en-US" sz="280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-AZURE 기반 빠른 구축, 유연한 확장</a:t>
            </a:r>
          </a:p>
          <a:p>
            <a:pPr>
              <a:lnSpc>
                <a:spcPct val="150000"/>
              </a:lnSpc>
            </a:pPr>
            <a:r>
              <a:rPr lang="ko-KR" altLang="en-US" sz="280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-SERVERLESS, NO/LOW-CODE 지향</a:t>
            </a:r>
          </a:p>
          <a:p>
            <a:pPr>
              <a:lnSpc>
                <a:spcPct val="150000"/>
              </a:lnSpc>
            </a:pPr>
            <a:r>
              <a:rPr lang="ko-KR" altLang="en-US" sz="280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-실행력, 커뮤니케이션 중심 팀워크</a:t>
            </a:r>
          </a:p>
          <a:p>
            <a:pPr>
              <a:lnSpc>
                <a:spcPct val="150000"/>
              </a:lnSpc>
            </a:pPr>
            <a:endParaRPr lang="ko-KR" altLang="en-US" sz="280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58D643EC-C586-539E-2ECD-A7B191C15E79}"/>
              </a:ext>
            </a:extLst>
          </p:cNvPr>
          <p:cNvSpPr txBox="1"/>
          <p:nvPr/>
        </p:nvSpPr>
        <p:spPr>
          <a:xfrm>
            <a:off x="1612900" y="8765728"/>
            <a:ext cx="17018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" sz="3100" b="1" err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팀명</a:t>
            </a:r>
            <a:endParaRPr lang="en" sz="3100" b="1" i="0" u="none" strike="noStrike" err="1">
              <a:solidFill>
                <a:srgbClr val="3866D4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41D45CE4-AAA4-7B04-FF94-C0654E8AF6AD}"/>
              </a:ext>
            </a:extLst>
          </p:cNvPr>
          <p:cNvSpPr txBox="1"/>
          <p:nvPr/>
        </p:nvSpPr>
        <p:spPr>
          <a:xfrm>
            <a:off x="850900" y="1130300"/>
            <a:ext cx="4318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" sz="800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팀 소개</a:t>
            </a:r>
            <a:endParaRPr lang="ko-KR" altLang="en" sz="8000" i="0" u="none" strike="noStrike">
              <a:solidFill>
                <a:srgbClr val="3866D4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57200D1-E62F-6785-A240-0B4EFE55C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271" y="4728871"/>
            <a:ext cx="8785809" cy="2249834"/>
          </a:xfrm>
          <a:prstGeom prst="rect">
            <a:avLst/>
          </a:prstGeom>
        </p:spPr>
      </p:pic>
      <p:pic>
        <p:nvPicPr>
          <p:cNvPr id="48" name="Picture 9">
            <a:extLst>
              <a:ext uri="{FF2B5EF4-FFF2-40B4-BE49-F238E27FC236}">
                <a16:creationId xmlns:a16="http://schemas.microsoft.com/office/drawing/2014/main" id="{8827F5EB-CE6C-FDEA-D345-2777707DF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7057" y="8110888"/>
            <a:ext cx="13131800" cy="25400"/>
          </a:xfrm>
          <a:prstGeom prst="rect">
            <a:avLst/>
          </a:prstGeom>
        </p:spPr>
      </p:pic>
      <p:sp>
        <p:nvSpPr>
          <p:cNvPr id="50" name="TextBox 35">
            <a:extLst>
              <a:ext uri="{FF2B5EF4-FFF2-40B4-BE49-F238E27FC236}">
                <a16:creationId xmlns:a16="http://schemas.microsoft.com/office/drawing/2014/main" id="{ECA0670F-E2DC-E9C3-BE56-91CFE51AC102}"/>
              </a:ext>
            </a:extLst>
          </p:cNvPr>
          <p:cNvSpPr txBox="1"/>
          <p:nvPr/>
        </p:nvSpPr>
        <p:spPr>
          <a:xfrm>
            <a:off x="10363394" y="7163355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" sz="385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팀원 소개</a:t>
            </a:r>
            <a:endParaRPr lang="en" sz="3850" b="1" i="0" u="none" strike="noStrike">
              <a:solidFill>
                <a:srgbClr val="3866D4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6951BDB7-6619-6EDD-7BAC-01537FF163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10621572"/>
            <a:ext cx="406400" cy="406400"/>
          </a:xfrm>
          <a:prstGeom prst="rect">
            <a:avLst/>
          </a:prstGeom>
        </p:spPr>
      </p:pic>
      <p:graphicFrame>
        <p:nvGraphicFramePr>
          <p:cNvPr id="7" name="Table 19">
            <a:extLst>
              <a:ext uri="{FF2B5EF4-FFF2-40B4-BE49-F238E27FC236}">
                <a16:creationId xmlns:a16="http://schemas.microsoft.com/office/drawing/2014/main" id="{108FEF68-5F23-C8FA-7C41-D1C04F402A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509872"/>
              </p:ext>
            </p:extLst>
          </p:nvPr>
        </p:nvGraphicFramePr>
        <p:xfrm>
          <a:off x="10402918" y="8388257"/>
          <a:ext cx="12834381" cy="4315537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3193868">
                  <a:extLst>
                    <a:ext uri="{9D8B030D-6E8A-4147-A177-3AD203B41FA5}">
                      <a16:colId xmlns:a16="http://schemas.microsoft.com/office/drawing/2014/main" val="1166979056"/>
                    </a:ext>
                  </a:extLst>
                </a:gridCol>
                <a:gridCol w="9640513">
                  <a:extLst>
                    <a:ext uri="{9D8B030D-6E8A-4147-A177-3AD203B41FA5}">
                      <a16:colId xmlns:a16="http://schemas.microsoft.com/office/drawing/2014/main" val="2138309990"/>
                    </a:ext>
                  </a:extLst>
                </a:gridCol>
              </a:tblGrid>
              <a:tr h="59880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800">
                          <a:effectLst/>
                          <a:latin typeface="AppleSDGothicNeoB00"/>
                          <a:ea typeface="AppleSDGothicNeoB00"/>
                        </a:rPr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800">
                          <a:effectLst/>
                          <a:latin typeface="AppleSDGothicNeoB00"/>
                          <a:ea typeface="AppleSDGothicNeoB00"/>
                        </a:rPr>
                        <a:t>활동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72742"/>
                  </a:ext>
                </a:extLst>
              </a:tr>
              <a:tr h="6194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800">
                          <a:effectLst/>
                          <a:latin typeface="AppleSDGothicNeoB00"/>
                          <a:ea typeface="AppleSDGothicNeoB00"/>
                        </a:rPr>
                        <a:t>김동현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2800">
                          <a:effectLst/>
                          <a:latin typeface="AppleSDGothicNeoM00"/>
                          <a:ea typeface="AppleSDGothicNeoM00"/>
                        </a:rPr>
                        <a:t>데이터 수집</a:t>
                      </a:r>
                      <a:r>
                        <a:rPr lang="en-US" altLang="ko-KR" sz="2800">
                          <a:effectLst/>
                          <a:latin typeface="AppleSDGothicNeoM00"/>
                          <a:ea typeface="AppleSDGothicNeoM00"/>
                        </a:rPr>
                        <a:t>, </a:t>
                      </a:r>
                      <a:r>
                        <a:rPr lang="ko-KR" altLang="en-US" sz="2800">
                          <a:effectLst/>
                          <a:latin typeface="AppleSDGothicNeoM00"/>
                          <a:ea typeface="AppleSDGothicNeoM00"/>
                        </a:rPr>
                        <a:t>길 찾기 서비스 구현</a:t>
                      </a:r>
                      <a:r>
                        <a:rPr lang="en-US" altLang="ko-KR" sz="2800">
                          <a:effectLst/>
                          <a:latin typeface="AppleSDGothicNeoM00"/>
                          <a:ea typeface="AppleSDGothicNeoM00"/>
                        </a:rPr>
                        <a:t>, </a:t>
                      </a:r>
                      <a:r>
                        <a:rPr lang="ko-KR" altLang="en-US" sz="2800">
                          <a:effectLst/>
                          <a:latin typeface="AppleSDGothicNeoM00"/>
                          <a:ea typeface="AppleSDGothicNeoM00"/>
                        </a:rPr>
                        <a:t>지연 항공편 서비스 구현 </a:t>
                      </a:r>
                      <a:endParaRPr lang="en-US" altLang="ko-KR" sz="2800">
                        <a:effectLst/>
                        <a:latin typeface="AppleSDGothicNeoM00"/>
                        <a:ea typeface="AppleSDGothicNeoM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112890"/>
                  </a:ext>
                </a:extLst>
              </a:tr>
              <a:tr h="6194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800" err="1">
                          <a:effectLst/>
                          <a:latin typeface="AppleSDGothicNeoB00"/>
                          <a:ea typeface="AppleSDGothicNeoB00"/>
                        </a:rPr>
                        <a:t>김시온</a:t>
                      </a:r>
                      <a:endParaRPr lang="ko-KR" altLang="en-US" sz="2800">
                        <a:effectLst/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2800">
                          <a:effectLst/>
                          <a:latin typeface="AppleSDGothicNeoM00"/>
                          <a:ea typeface="AppleSDGothicNeoM00"/>
                        </a:rPr>
                        <a:t>데이터 수집</a:t>
                      </a:r>
                      <a:r>
                        <a:rPr lang="en-US" altLang="ko-KR" sz="2800">
                          <a:effectLst/>
                          <a:latin typeface="AppleSDGothicNeoM00"/>
                          <a:ea typeface="AppleSDGothicNeoM00"/>
                        </a:rPr>
                        <a:t>, </a:t>
                      </a:r>
                      <a:r>
                        <a:rPr lang="ko-KR" altLang="en-US" sz="2800">
                          <a:effectLst/>
                          <a:latin typeface="AppleSDGothicNeoM00"/>
                          <a:ea typeface="AppleSDGothicNeoM00"/>
                        </a:rPr>
                        <a:t>파이프 라인 설계</a:t>
                      </a:r>
                      <a:r>
                        <a:rPr lang="en-US" altLang="ko-KR" sz="2800">
                          <a:effectLst/>
                          <a:latin typeface="AppleSDGothicNeoM00"/>
                          <a:ea typeface="AppleSDGothicNeoM00"/>
                        </a:rPr>
                        <a:t>, Power BI, 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325473"/>
                  </a:ext>
                </a:extLst>
              </a:tr>
              <a:tr h="6194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800" err="1">
                          <a:effectLst/>
                          <a:latin typeface="AppleSDGothicNeoB00"/>
                          <a:ea typeface="AppleSDGothicNeoB00"/>
                        </a:rPr>
                        <a:t>박명균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2800">
                          <a:effectLst/>
                          <a:latin typeface="AppleSDGothicNeoM00"/>
                          <a:ea typeface="AppleSDGothicNeoM00"/>
                        </a:rPr>
                        <a:t>데이터 수집</a:t>
                      </a:r>
                      <a:r>
                        <a:rPr lang="en-US" altLang="ko-KR" sz="2800">
                          <a:effectLst/>
                          <a:latin typeface="AppleSDGothicNeoM00"/>
                          <a:ea typeface="AppleSDGothicNeoM00"/>
                        </a:rPr>
                        <a:t>, Power BI, ML, UI/UX</a:t>
                      </a:r>
                      <a:endParaRPr lang="en-US" altLang="ko-KR" sz="2800">
                        <a:effectLst/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164958"/>
                  </a:ext>
                </a:extLst>
              </a:tr>
              <a:tr h="6194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800">
                          <a:effectLst/>
                          <a:latin typeface="AppleSDGothicNeoB00"/>
                          <a:ea typeface="AppleSDGothicNeoB00"/>
                        </a:rPr>
                        <a:t>심형은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2800">
                          <a:effectLst/>
                          <a:latin typeface="AppleSDGothicNeoM00"/>
                          <a:ea typeface="AppleSDGothicNeoM00"/>
                        </a:rPr>
                        <a:t>데이터 수집</a:t>
                      </a:r>
                      <a:r>
                        <a:rPr lang="en-US" altLang="ko-KR" sz="2800">
                          <a:effectLst/>
                          <a:latin typeface="AppleSDGothicNeoM00"/>
                          <a:ea typeface="AppleSDGothicNeoM00"/>
                        </a:rPr>
                        <a:t>, ML, </a:t>
                      </a:r>
                      <a:r>
                        <a:rPr lang="en-US" altLang="ko-KR" sz="2800" err="1">
                          <a:effectLst/>
                          <a:latin typeface="AppleSDGothicNeoM00"/>
                          <a:ea typeface="AppleSDGothicNeoM00"/>
                        </a:rPr>
                        <a:t>서비스</a:t>
                      </a:r>
                      <a:r>
                        <a:rPr lang="en-US" altLang="ko-KR" sz="2800">
                          <a:effectLst/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800" err="1">
                          <a:effectLst/>
                          <a:latin typeface="AppleSDGothicNeoM00"/>
                          <a:ea typeface="AppleSDGothicNeoM00"/>
                        </a:rPr>
                        <a:t>기획</a:t>
                      </a:r>
                      <a:r>
                        <a:rPr lang="en-US" altLang="ko-KR" sz="2800">
                          <a:effectLst/>
                          <a:latin typeface="AppleSDGothicNeoM00"/>
                          <a:ea typeface="AppleSDGothicNeoM00"/>
                        </a:rPr>
                        <a:t>, </a:t>
                      </a:r>
                      <a:r>
                        <a:rPr lang="en-US" altLang="ko-KR" sz="2800" err="1">
                          <a:effectLst/>
                          <a:latin typeface="AppleSDGothicNeoM00"/>
                          <a:ea typeface="AppleSDGothicNeoM00"/>
                        </a:rPr>
                        <a:t>사용자</a:t>
                      </a:r>
                      <a:r>
                        <a:rPr lang="en-US" altLang="ko-KR" sz="2800">
                          <a:effectLst/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800" err="1">
                          <a:effectLst/>
                          <a:latin typeface="AppleSDGothicNeoM00"/>
                          <a:ea typeface="AppleSDGothicNeoM00"/>
                        </a:rPr>
                        <a:t>분석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464708"/>
                  </a:ext>
                </a:extLst>
              </a:tr>
              <a:tr h="6194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800">
                          <a:effectLst/>
                          <a:latin typeface="AppleSDGothicNeoB00"/>
                          <a:ea typeface="AppleSDGothicNeoB00"/>
                        </a:rPr>
                        <a:t>오민석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2800">
                          <a:effectLst/>
                          <a:latin typeface="AppleSDGothicNeoM00"/>
                          <a:ea typeface="AppleSDGothicNeoM00"/>
                        </a:rPr>
                        <a:t>데이터 수집</a:t>
                      </a:r>
                      <a:r>
                        <a:rPr lang="en-US" altLang="ko-KR" sz="2800">
                          <a:effectLst/>
                          <a:latin typeface="AppleSDGothicNeoM00"/>
                          <a:ea typeface="AppleSDGothicNeoM00"/>
                        </a:rPr>
                        <a:t>, </a:t>
                      </a:r>
                      <a:r>
                        <a:rPr lang="ko-KR" altLang="en-US" sz="2800" err="1">
                          <a:effectLst/>
                          <a:latin typeface="AppleSDGothicNeoM00"/>
                          <a:ea typeface="AppleSDGothicNeoM00"/>
                        </a:rPr>
                        <a:t>챗봇</a:t>
                      </a:r>
                      <a:r>
                        <a:rPr lang="ko-KR" altLang="en-US" sz="2800">
                          <a:effectLst/>
                          <a:latin typeface="AppleSDGothicNeoM00"/>
                          <a:ea typeface="AppleSDGothicNeoM00"/>
                        </a:rPr>
                        <a:t> 서비스 구현</a:t>
                      </a:r>
                      <a:r>
                        <a:rPr lang="en-US" altLang="ko-KR" sz="2800">
                          <a:effectLst/>
                          <a:latin typeface="AppleSDGothicNeoM00"/>
                          <a:ea typeface="AppleSDGothicNeoM00"/>
                        </a:rPr>
                        <a:t>, </a:t>
                      </a:r>
                      <a:r>
                        <a:rPr lang="ko-KR" altLang="en-US" sz="2800">
                          <a:effectLst/>
                          <a:latin typeface="AppleSDGothicNeoM00"/>
                          <a:ea typeface="AppleSDGothicNeoM00"/>
                        </a:rPr>
                        <a:t>테스트 및 디버깅</a:t>
                      </a:r>
                      <a:r>
                        <a:rPr lang="en-US" altLang="ko-KR" sz="2800">
                          <a:effectLst/>
                          <a:latin typeface="AppleSDGothicNeoM00"/>
                          <a:ea typeface="AppleSDGothicNeoM00"/>
                        </a:rPr>
                        <a:t>, UI/UX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916833"/>
                  </a:ext>
                </a:extLst>
              </a:tr>
              <a:tr h="6194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800">
                          <a:effectLst/>
                          <a:latin typeface="AppleSDGothicNeoB00"/>
                          <a:ea typeface="AppleSDGothicNeoB00"/>
                        </a:rPr>
                        <a:t>정민철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2800">
                          <a:effectLst/>
                          <a:latin typeface="AppleSDGothicNeoM00"/>
                          <a:ea typeface="AppleSDGothicNeoM00"/>
                        </a:rPr>
                        <a:t>데이터 수집</a:t>
                      </a:r>
                      <a:r>
                        <a:rPr lang="en-US" altLang="ko-KR" sz="2800">
                          <a:effectLst/>
                          <a:latin typeface="AppleSDGothicNeoM00"/>
                          <a:ea typeface="AppleSDGothicNeoM00"/>
                        </a:rPr>
                        <a:t>, </a:t>
                      </a:r>
                      <a:r>
                        <a:rPr lang="en-US" sz="2800">
                          <a:effectLst/>
                          <a:latin typeface="AppleSDGothicNeoM00"/>
                          <a:ea typeface="AppleSDGothicNeoM00"/>
                        </a:rPr>
                        <a:t>Power BI, 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9043032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EB4F177D-1168-98E0-B170-75559621F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152" y="-3291746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1336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3FCB7F-F86C-B20C-221B-BBF7326A4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B10D0C1-6785-84AE-549B-D2B2490CB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84600" y="-3784600"/>
            <a:ext cx="13716000" cy="2128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51CB443-E937-69DC-3F92-A87A3F6D1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812">
            <a:off x="0" y="9804400"/>
            <a:ext cx="12319000" cy="76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3F5E139-D7F2-69B6-41AC-9EEA8BCC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21259800" y="5600700"/>
            <a:ext cx="2514600" cy="25146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298BCEF-5C4A-A320-554E-9AF3189DBD0A}"/>
              </a:ext>
            </a:extLst>
          </p:cNvPr>
          <p:cNvSpPr txBox="1"/>
          <p:nvPr/>
        </p:nvSpPr>
        <p:spPr>
          <a:xfrm>
            <a:off x="225865" y="3864721"/>
            <a:ext cx="21285199" cy="6019800"/>
          </a:xfrm>
          <a:prstGeom prst="rect">
            <a:avLst/>
          </a:prstGeom>
        </p:spPr>
        <p:txBody>
          <a:bodyPr lIns="0" tIns="591649" rIns="0" bIns="591649" rtlCol="0" anchor="ctr"/>
          <a:lstStyle/>
          <a:p>
            <a:pPr>
              <a:lnSpc>
                <a:spcPct val="78020"/>
              </a:lnSpc>
            </a:pPr>
            <a:r>
              <a:rPr lang="en-US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5. </a:t>
            </a:r>
            <a:r>
              <a:rPr lang="ko-KR" altLang="en-US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개선점</a:t>
            </a:r>
            <a:r>
              <a:rPr lang="en-US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 및 </a:t>
            </a:r>
            <a:r>
              <a:rPr lang="ko-KR" altLang="en-US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평가</a:t>
            </a:r>
            <a:endParaRPr lang="en-US" altLang="ko-KR" sz="9600" spc="405">
              <a:solidFill>
                <a:srgbClr val="FFFFFF"/>
              </a:solidFill>
              <a:latin typeface="AppleSDGothicNeoB00"/>
              <a:ea typeface="AppleSDGothicNeoB00"/>
            </a:endParaRPr>
          </a:p>
        </p:txBody>
      </p:sp>
    </p:spTree>
    <p:extLst>
      <p:ext uri="{BB962C8B-B14F-4D97-AF65-F5344CB8AC3E}">
        <p14:creationId xmlns:p14="http://schemas.microsoft.com/office/powerpoint/2010/main" val="27819062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42" y="3411448"/>
            <a:ext cx="10925024" cy="9554156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68" y="4355004"/>
            <a:ext cx="10084143" cy="4421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53629" y="3517099"/>
            <a:ext cx="5108222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sz="385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유지보수 </a:t>
            </a:r>
            <a:endParaRPr lang="ko-KR" b="1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50900" y="1130300"/>
            <a:ext cx="619125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" sz="800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개선점 및 평가</a:t>
            </a:r>
            <a:endParaRPr lang="ko-KR" altLang="en" sz="8000" b="0" i="0" u="none" strike="noStrike">
              <a:solidFill>
                <a:srgbClr val="3866D4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AF05B9B3-D81C-31ED-49C3-7FA3779E2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874" y="3411448"/>
            <a:ext cx="11786808" cy="9553986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23" name="Picture 7">
            <a:extLst>
              <a:ext uri="{FF2B5EF4-FFF2-40B4-BE49-F238E27FC236}">
                <a16:creationId xmlns:a16="http://schemas.microsoft.com/office/drawing/2014/main" id="{EB09D1FD-1CE0-D4A8-662B-3A0327AC1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742" y="4373996"/>
            <a:ext cx="10084143" cy="44214"/>
          </a:xfrm>
          <a:prstGeom prst="rect">
            <a:avLst/>
          </a:prstGeom>
        </p:spPr>
      </p:pic>
      <p:sp>
        <p:nvSpPr>
          <p:cNvPr id="24" name="TextBox 13">
            <a:extLst>
              <a:ext uri="{FF2B5EF4-FFF2-40B4-BE49-F238E27FC236}">
                <a16:creationId xmlns:a16="http://schemas.microsoft.com/office/drawing/2014/main" id="{4428C28C-6DF0-B875-F7A7-8FB36FCD2E7A}"/>
              </a:ext>
            </a:extLst>
          </p:cNvPr>
          <p:cNvSpPr txBox="1"/>
          <p:nvPr/>
        </p:nvSpPr>
        <p:spPr>
          <a:xfrm>
            <a:off x="12402603" y="3536091"/>
            <a:ext cx="5108222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85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추가사항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CEE00-C25B-ACF6-64EA-84D2B38C61C5}"/>
              </a:ext>
            </a:extLst>
          </p:cNvPr>
          <p:cNvSpPr txBox="1"/>
          <p:nvPr/>
        </p:nvSpPr>
        <p:spPr>
          <a:xfrm>
            <a:off x="845508" y="664701"/>
            <a:ext cx="53933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Next Steps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109AA9-702B-951C-0CDE-94C795B50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578304"/>
              </p:ext>
            </p:extLst>
          </p:nvPr>
        </p:nvGraphicFramePr>
        <p:xfrm>
          <a:off x="837128" y="4753729"/>
          <a:ext cx="10412113" cy="7669030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2958737">
                  <a:extLst>
                    <a:ext uri="{9D8B030D-6E8A-4147-A177-3AD203B41FA5}">
                      <a16:colId xmlns:a16="http://schemas.microsoft.com/office/drawing/2014/main" val="542358580"/>
                    </a:ext>
                  </a:extLst>
                </a:gridCol>
                <a:gridCol w="7453376">
                  <a:extLst>
                    <a:ext uri="{9D8B030D-6E8A-4147-A177-3AD203B41FA5}">
                      <a16:colId xmlns:a16="http://schemas.microsoft.com/office/drawing/2014/main" val="229772979"/>
                    </a:ext>
                  </a:extLst>
                </a:gridCol>
              </a:tblGrid>
              <a:tr h="1627713">
                <a:tc>
                  <a:txBody>
                    <a:bodyPr/>
                    <a:lstStyle/>
                    <a:p>
                      <a:pPr lvl="0" algn="ctr">
                        <a:lnSpc>
                          <a:spcPts val="3075"/>
                        </a:lnSpc>
                        <a:buNone/>
                      </a:pPr>
                      <a:r>
                        <a:rPr lang="ko-KR" sz="2800" b="0" i="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데이터 </a:t>
                      </a:r>
                    </a:p>
                    <a:p>
                      <a:pPr lvl="0" algn="ctr">
                        <a:lnSpc>
                          <a:spcPts val="3075"/>
                        </a:lnSpc>
                        <a:buNone/>
                      </a:pPr>
                      <a:r>
                        <a:rPr lang="ko-KR" sz="2800" b="0" i="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업데이트 주기</a:t>
                      </a:r>
                      <a:endParaRPr lang="ko-KR"/>
                    </a:p>
                  </a:txBody>
                  <a:tcPr marL="25400" marR="25400" marT="72045" marB="72045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3375"/>
                        </a:lnSpc>
                        <a:buNone/>
                      </a:pPr>
                      <a:r>
                        <a:rPr lang="ko-KR" sz="2700" b="0" i="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현재 데이터 업데이트를 통해 최신 정보를 </a:t>
                      </a:r>
                    </a:p>
                    <a:p>
                      <a:pPr lvl="0" algn="ctr">
                        <a:lnSpc>
                          <a:spcPts val="3375"/>
                        </a:lnSpc>
                        <a:buNone/>
                      </a:pPr>
                      <a:r>
                        <a:rPr lang="ko-KR" sz="2700" b="0" i="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유지하고 있으며</a:t>
                      </a:r>
                      <a:r>
                        <a:rPr lang="en-US" sz="2700" b="0" i="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, </a:t>
                      </a:r>
                      <a:r>
                        <a:rPr lang="ko-KR" sz="2700" b="0" i="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필요시 업데이트 주기를 단축할 예정</a:t>
                      </a:r>
                      <a:endParaRPr lang="ko-KR" sz="2700"/>
                    </a:p>
                  </a:txBody>
                  <a:tcPr marL="25400" marR="25400" marT="72044" marB="72044" anchor="ctr"/>
                </a:tc>
                <a:extLst>
                  <a:ext uri="{0D108BD9-81ED-4DB2-BD59-A6C34878D82A}">
                    <a16:rowId xmlns:a16="http://schemas.microsoft.com/office/drawing/2014/main" val="3717833778"/>
                  </a:ext>
                </a:extLst>
              </a:tr>
              <a:tr h="2065938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sz="2800" b="0" i="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성능 모니터링</a:t>
                      </a:r>
                      <a:endParaRPr lang="ko-KR"/>
                    </a:p>
                  </a:txBody>
                  <a:tcPr marL="25400" marR="25400" marT="72045" marB="72045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sz="2800" b="0" i="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각 리소스의 로딩 속도 및 데이터 처리 성능을 지속적으로 모니터링하여 사용자 경험을 최적화</a:t>
                      </a:r>
                      <a:endParaRPr lang="ko-KR"/>
                    </a:p>
                  </a:txBody>
                  <a:tcPr marL="25400" marR="25400" marT="72044" marB="72044" anchor="ctr"/>
                </a:tc>
                <a:extLst>
                  <a:ext uri="{0D108BD9-81ED-4DB2-BD59-A6C34878D82A}">
                    <a16:rowId xmlns:a16="http://schemas.microsoft.com/office/drawing/2014/main" val="3277132367"/>
                  </a:ext>
                </a:extLst>
              </a:tr>
              <a:tr h="1972039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sz="2800" b="0" i="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보안 및 안정성 관리</a:t>
                      </a:r>
                      <a:endParaRPr lang="ko-KR"/>
                    </a:p>
                  </a:txBody>
                  <a:tcPr marL="25400" marR="25400" marT="72045" marB="72045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sz="2800" b="0" i="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데이터 오류 발생 시 신속하게 인지하고 수정할 수 있는 내부 프로세스를 구축하여 정보의 신뢰성을 유지</a:t>
                      </a:r>
                      <a:endParaRPr lang="ko-KR"/>
                    </a:p>
                  </a:txBody>
                  <a:tcPr marL="25400" marR="25400" marT="72044" marB="72044" anchor="ctr"/>
                </a:tc>
                <a:extLst>
                  <a:ext uri="{0D108BD9-81ED-4DB2-BD59-A6C34878D82A}">
                    <a16:rowId xmlns:a16="http://schemas.microsoft.com/office/drawing/2014/main" val="1710042885"/>
                  </a:ext>
                </a:extLst>
              </a:tr>
              <a:tr h="200334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sz="2800" b="0" i="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사용자 피드백 반영</a:t>
                      </a:r>
                      <a:endParaRPr lang="ko-KR"/>
                    </a:p>
                  </a:txBody>
                  <a:tcPr marL="25400" marR="25400" marT="72045" marB="72045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i="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사용자 피드백을 주기적으로 수집하여 </a:t>
                      </a:r>
                      <a:endParaRPr lang="ko-KR" altLang="en-US" sz="2800" b="0" i="0" u="none" strike="noStrike" noProof="0">
                        <a:solidFill>
                          <a:srgbClr val="000000"/>
                        </a:solidFill>
                        <a:latin typeface="AppleSDGothicNeoM00"/>
                        <a:ea typeface="AppleSDGothicNeoM00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i="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대시보드 개선에 반영</a:t>
                      </a:r>
                    </a:p>
                  </a:txBody>
                  <a:tcPr marL="25400" marR="25400" marT="72044" marB="72044" anchor="ctr"/>
                </a:tc>
                <a:extLst>
                  <a:ext uri="{0D108BD9-81ED-4DB2-BD59-A6C34878D82A}">
                    <a16:rowId xmlns:a16="http://schemas.microsoft.com/office/drawing/2014/main" val="3119553193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6D7C434-FE9A-F01E-2202-C1B7A3320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057561"/>
              </p:ext>
            </p:extLst>
          </p:nvPr>
        </p:nvGraphicFramePr>
        <p:xfrm>
          <a:off x="12405093" y="4747317"/>
          <a:ext cx="10850074" cy="7857882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3193868">
                  <a:extLst>
                    <a:ext uri="{9D8B030D-6E8A-4147-A177-3AD203B41FA5}">
                      <a16:colId xmlns:a16="http://schemas.microsoft.com/office/drawing/2014/main" val="542358580"/>
                    </a:ext>
                  </a:extLst>
                </a:gridCol>
                <a:gridCol w="7656206">
                  <a:extLst>
                    <a:ext uri="{9D8B030D-6E8A-4147-A177-3AD203B41FA5}">
                      <a16:colId xmlns:a16="http://schemas.microsoft.com/office/drawing/2014/main" val="229772979"/>
                    </a:ext>
                  </a:extLst>
                </a:gridCol>
              </a:tblGrid>
              <a:tr h="1874009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altLang="en-US" sz="2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새로운 </a:t>
                      </a:r>
                      <a:r>
                        <a:rPr lang="ko-KR" sz="2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데이터 </a:t>
                      </a:r>
                      <a:r>
                        <a:rPr lang="ko-KR" altLang="en-US" sz="2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연동</a:t>
                      </a:r>
                      <a:endParaRPr lang="ko-KR" sz="2800">
                        <a:latin typeface="AppleSDGothicNeoB00"/>
                        <a:ea typeface="AppleSDGothicNeoB00"/>
                      </a:endParaRPr>
                    </a:p>
                  </a:txBody>
                  <a:tcPr marL="25400" marR="25400" marT="72045" marB="72045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현재</a:t>
                      </a:r>
                      <a:r>
                        <a:rPr 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제공되는</a:t>
                      </a:r>
                      <a:r>
                        <a:rPr 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정보</a:t>
                      </a:r>
                      <a:r>
                        <a:rPr 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외에</a:t>
                      </a:r>
                      <a:r>
                        <a:rPr lang="en" altLang="ko-KR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사용자의</a:t>
                      </a:r>
                      <a:r>
                        <a:rPr lang="en" altLang="ko-KR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편의를</a:t>
                      </a:r>
                      <a:r>
                        <a:rPr lang="en" altLang="ko-KR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높일</a:t>
                      </a:r>
                      <a:r>
                        <a:rPr lang="en" altLang="ko-KR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수</a:t>
                      </a:r>
                      <a:r>
                        <a:rPr lang="en" altLang="ko-KR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있는</a:t>
                      </a:r>
                      <a:r>
                        <a:rPr lang="en" altLang="ko-KR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추가</a:t>
                      </a:r>
                      <a:r>
                        <a:rPr 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데이터를</a:t>
                      </a:r>
                      <a:r>
                        <a:rPr 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연동할</a:t>
                      </a:r>
                      <a:r>
                        <a:rPr 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계획</a:t>
                      </a:r>
                      <a:endParaRPr lang="en" altLang="ko-KR" sz="2800" u="none" strike="noStrike" noProof="0">
                        <a:solidFill>
                          <a:srgbClr val="000000"/>
                        </a:solidFill>
                        <a:latin typeface="AppleSDGothicNeoM00"/>
                      </a:endParaRPr>
                    </a:p>
                  </a:txBody>
                  <a:tcPr marL="25400" marR="25400" marT="72044" marB="72044" anchor="ctr"/>
                </a:tc>
                <a:extLst>
                  <a:ext uri="{0D108BD9-81ED-4DB2-BD59-A6C34878D82A}">
                    <a16:rowId xmlns:a16="http://schemas.microsoft.com/office/drawing/2014/main" val="3717833778"/>
                  </a:ext>
                </a:extLst>
              </a:tr>
              <a:tr h="1653537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altLang="en-US" sz="2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기능 개선</a:t>
                      </a:r>
                      <a:r>
                        <a:rPr lang="en-US" altLang="ko-KR" sz="28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/</a:t>
                      </a:r>
                      <a:r>
                        <a:rPr lang="ko-KR" altLang="en-US" sz="2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확장</a:t>
                      </a:r>
                      <a:endParaRPr lang="en-US" altLang="ko-KR" sz="2800" u="none" strike="noStrike" noProof="0">
                        <a:solidFill>
                          <a:srgbClr val="000000"/>
                        </a:solidFill>
                        <a:latin typeface="AppleSDGothicNeoM00"/>
                        <a:ea typeface="AppleSDGothicNeoM00"/>
                      </a:endParaRPr>
                    </a:p>
                  </a:txBody>
                  <a:tcPr marL="25400" marR="25400" marT="72045" marB="72045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예측 모델의 </a:t>
                      </a:r>
                      <a:r>
                        <a:rPr lang="ko-KR" altLang="en-US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정교화 또는 </a:t>
                      </a:r>
                      <a:r>
                        <a:rPr lang="ko-KR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개인 맞춤형 정보 제공 </a:t>
                      </a:r>
                      <a:endParaRPr lang="ko-KR" sz="2800">
                        <a:latin typeface="AppleSDGothicNeoM00"/>
                        <a:ea typeface="AppleSDGothicNeoM00"/>
                      </a:endParaRPr>
                    </a:p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altLang="en-US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기능을</a:t>
                      </a:r>
                      <a:r>
                        <a:rPr lang="ko-KR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 추가하여 활용도를 높일 수 있음</a:t>
                      </a:r>
                      <a:endParaRPr lang="ko-KR" sz="2800">
                        <a:latin typeface="AppleSDGothicNeoM00"/>
                        <a:ea typeface="AppleSDGothicNeoM00"/>
                      </a:endParaRPr>
                    </a:p>
                  </a:txBody>
                  <a:tcPr marL="25400" marR="25400" marT="72044" marB="72044" anchor="ctr"/>
                </a:tc>
                <a:extLst>
                  <a:ext uri="{0D108BD9-81ED-4DB2-BD59-A6C34878D82A}">
                    <a16:rowId xmlns:a16="http://schemas.microsoft.com/office/drawing/2014/main" val="3277132367"/>
                  </a:ext>
                </a:extLst>
              </a:tr>
              <a:tr h="1959428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altLang="en-US" sz="2800">
                          <a:latin typeface="AppleSDGothicNeoB00"/>
                          <a:ea typeface="AppleSDGothicNeoB00"/>
                        </a:rPr>
                        <a:t>프린트 기능</a:t>
                      </a:r>
                      <a:br>
                        <a:rPr lang="en-US" altLang="ko-KR" sz="2800">
                          <a:latin typeface="AppleSDGothicNeoB00"/>
                        </a:rPr>
                      </a:br>
                      <a:r>
                        <a:rPr lang="ko-KR" altLang="en-US" sz="2800">
                          <a:latin typeface="AppleSDGothicNeoB00"/>
                          <a:ea typeface="AppleSDGothicNeoB00"/>
                        </a:rPr>
                        <a:t>추가</a:t>
                      </a:r>
                      <a:endParaRPr lang="ko-KR" sz="2800">
                        <a:latin typeface="AppleSDGothicNeoB00"/>
                        <a:ea typeface="AppleSDGothicNeoB00"/>
                      </a:endParaRPr>
                    </a:p>
                  </a:txBody>
                  <a:tcPr marL="25400" marR="25400" marT="72045" marB="72045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altLang="en-US" sz="2800">
                          <a:latin typeface="AppleSDGothicNeoM00"/>
                          <a:ea typeface="AppleSDGothicNeoM00"/>
                        </a:rPr>
                        <a:t>대시보드의 정보를 프린트 할 수 있게 해서</a:t>
                      </a:r>
                      <a:br>
                        <a:rPr lang="en-US" altLang="ko-KR" sz="2800">
                          <a:latin typeface="AppleSDGothicNeoM00"/>
                        </a:rPr>
                      </a:br>
                      <a:r>
                        <a:rPr lang="ko-KR" altLang="en-US" sz="2800">
                          <a:latin typeface="AppleSDGothicNeoM00"/>
                          <a:ea typeface="AppleSDGothicNeoM00"/>
                        </a:rPr>
                        <a:t>모든 이용객이 안정적이고 편리하게 이용</a:t>
                      </a:r>
                    </a:p>
                  </a:txBody>
                  <a:tcPr marL="25400" marR="25400" marT="72044" marB="72044" anchor="ctr"/>
                </a:tc>
                <a:extLst>
                  <a:ext uri="{0D108BD9-81ED-4DB2-BD59-A6C34878D82A}">
                    <a16:rowId xmlns:a16="http://schemas.microsoft.com/office/drawing/2014/main" val="1710042885"/>
                  </a:ext>
                </a:extLst>
              </a:tr>
              <a:tr h="2370908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altLang="en-US" sz="2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다른 </a:t>
                      </a:r>
                      <a:r>
                        <a:rPr lang="ko-KR" sz="2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시스템과의</a:t>
                      </a:r>
                      <a:r>
                        <a:rPr lang="ko-KR" altLang="en-US" sz="2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 연동</a:t>
                      </a:r>
                      <a:endParaRPr lang="ko-KR" sz="2800">
                        <a:latin typeface="AppleSDGothicNeoB00"/>
                        <a:ea typeface="AppleSDGothicNeoB00"/>
                      </a:endParaRPr>
                    </a:p>
                  </a:txBody>
                  <a:tcPr marL="25400" marR="25400" marT="72045" marB="72045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altLang="en-US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카카오톡이나 키오스크 등 다른 시스템과</a:t>
                      </a:r>
                      <a:r>
                        <a:rPr lang="ko-KR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 연동하여 </a:t>
                      </a:r>
                      <a:endParaRPr lang="ko-KR" altLang="en-US" sz="2800">
                        <a:latin typeface="AppleSDGothicNeoM00"/>
                        <a:ea typeface="AppleSDGothicNeoM00"/>
                      </a:endParaRPr>
                    </a:p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정보</a:t>
                      </a:r>
                      <a:r>
                        <a:rPr lang="ko-KR" altLang="en-US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접근성을</a:t>
                      </a:r>
                      <a:r>
                        <a:rPr lang="ko-KR" altLang="en-US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 확대</a:t>
                      </a:r>
                      <a:endParaRPr lang="ko-KR" sz="2800" u="none" strike="noStrike" noProof="0">
                        <a:solidFill>
                          <a:srgbClr val="000000"/>
                        </a:solidFill>
                        <a:latin typeface="AppleSDGothicNeoM00"/>
                        <a:ea typeface="AppleSDGothicNeoM00"/>
                      </a:endParaRPr>
                    </a:p>
                  </a:txBody>
                  <a:tcPr marL="25400" marR="25400" marT="72044" marB="72044" anchor="ctr"/>
                </a:tc>
                <a:extLst>
                  <a:ext uri="{0D108BD9-81ED-4DB2-BD59-A6C34878D82A}">
                    <a16:rowId xmlns:a16="http://schemas.microsoft.com/office/drawing/2014/main" val="31195531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E8C7E9-4918-85D3-B6A1-9F7ACEEA4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93719240-493C-474C-4ACD-ADD2DAEDB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3444398"/>
            <a:ext cx="8864600" cy="952677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19AEBCC9-239F-CDE5-F483-2911635E0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0" y="3408112"/>
            <a:ext cx="13980885" cy="952677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47" name="TextBox 19">
            <a:extLst>
              <a:ext uri="{FF2B5EF4-FFF2-40B4-BE49-F238E27FC236}">
                <a16:creationId xmlns:a16="http://schemas.microsoft.com/office/drawing/2014/main" id="{07D0AF9C-11E7-ABBB-7E04-79DA2E0C9BCA}"/>
              </a:ext>
            </a:extLst>
          </p:cNvPr>
          <p:cNvSpPr txBox="1"/>
          <p:nvPr/>
        </p:nvSpPr>
        <p:spPr>
          <a:xfrm>
            <a:off x="850900" y="1130300"/>
            <a:ext cx="3721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800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유지보수</a:t>
            </a:r>
            <a:endParaRPr lang="ko-KR" altLang="en" sz="8000" b="0" i="0" u="none" strike="noStrike">
              <a:solidFill>
                <a:srgbClr val="3866D4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47E4470-87DF-7498-EF83-9427D87199CF}"/>
              </a:ext>
            </a:extLst>
          </p:cNvPr>
          <p:cNvSpPr txBox="1"/>
          <p:nvPr/>
        </p:nvSpPr>
        <p:spPr>
          <a:xfrm>
            <a:off x="845508" y="664701"/>
            <a:ext cx="53933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Next Steps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D468CC81-7BF4-7A78-D641-3D433AB252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23" y="5302782"/>
            <a:ext cx="8293554" cy="255737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316C242-6CBB-FE74-7624-9E3248FFE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423" y="9305028"/>
            <a:ext cx="8328314" cy="275277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DF060DC-5561-C43B-F4C7-1F537B2FE3FD}"/>
              </a:ext>
            </a:extLst>
          </p:cNvPr>
          <p:cNvSpPr txBox="1"/>
          <p:nvPr/>
        </p:nvSpPr>
        <p:spPr>
          <a:xfrm>
            <a:off x="845508" y="3640823"/>
            <a:ext cx="76299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1. </a:t>
            </a:r>
            <a:r>
              <a:rPr lang="ko-KR" altLang="en-US" sz="4800" b="1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데이터 업데이트 주기</a:t>
            </a:r>
            <a:endParaRPr lang="en-US" sz="4800" b="1">
              <a:latin typeface="AppleSDGothicNeoM00" panose="02000503000000000000" pitchFamily="2" charset="-127"/>
              <a:ea typeface="AppleSDGothicNeoM00" panose="02000503000000000000" pitchFamily="2" charset="-127"/>
              <a:cs typeface="+mn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620B3F-6091-465D-8303-6934977BDA7F}"/>
              </a:ext>
            </a:extLst>
          </p:cNvPr>
          <p:cNvSpPr txBox="1"/>
          <p:nvPr/>
        </p:nvSpPr>
        <p:spPr>
          <a:xfrm>
            <a:off x="882423" y="8044791"/>
            <a:ext cx="80177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20</a:t>
            </a:r>
            <a:r>
              <a:rPr lang="ko-KR" altLang="en-US" sz="3600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분마다 업데이트 되는 항공편 </a:t>
            </a:r>
            <a:r>
              <a:rPr lang="en-US" altLang="ko-KR" sz="3600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&amp; </a:t>
            </a:r>
            <a:r>
              <a:rPr lang="ko-KR" altLang="en-US" sz="3600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날씨</a:t>
            </a:r>
            <a:endParaRPr lang="en-US" sz="3600">
              <a:latin typeface="AppleSDGothicNeoM00" panose="02000503000000000000" pitchFamily="2" charset="-127"/>
              <a:ea typeface="AppleSDGothicNeoM00" panose="02000503000000000000" pitchFamily="2" charset="-127"/>
              <a:cs typeface="+mn-lt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FC9A76B-E083-EDE6-1186-5F18D50E658D}"/>
              </a:ext>
            </a:extLst>
          </p:cNvPr>
          <p:cNvSpPr txBox="1"/>
          <p:nvPr/>
        </p:nvSpPr>
        <p:spPr>
          <a:xfrm>
            <a:off x="1020331" y="12155395"/>
            <a:ext cx="80177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3</a:t>
            </a:r>
            <a:r>
              <a:rPr lang="ko-KR" altLang="en-US" sz="3600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시간마다 업데이트 되는 승객 흐름 정보</a:t>
            </a:r>
            <a:endParaRPr lang="en-US" sz="3600">
              <a:latin typeface="AppleSDGothicNeoM00" panose="02000503000000000000" pitchFamily="2" charset="-127"/>
              <a:ea typeface="AppleSDGothicNeoM00" panose="02000503000000000000" pitchFamily="2" charset="-127"/>
              <a:cs typeface="+mn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1D75F4C-2461-1A06-209B-5897E44C8BA5}"/>
              </a:ext>
            </a:extLst>
          </p:cNvPr>
          <p:cNvSpPr txBox="1"/>
          <p:nvPr/>
        </p:nvSpPr>
        <p:spPr>
          <a:xfrm>
            <a:off x="10099041" y="6151964"/>
            <a:ext cx="13402536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300000"/>
              </a:lnSpc>
            </a:pPr>
            <a:r>
              <a:rPr lang="en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</a:t>
            </a:r>
            <a:r>
              <a:rPr lang="ko-KR" altLang="en" sz="6000" b="1">
                <a:solidFill>
                  <a:srgbClr val="3866D4"/>
                </a:solidFill>
                <a:latin typeface="AppleSDGothicNeoM00"/>
                <a:ea typeface="AppleSDGothicNeoM00"/>
              </a:rPr>
              <a:t>필요시</a:t>
            </a:r>
            <a:r>
              <a:rPr lang="en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</a:t>
            </a:r>
            <a:r>
              <a:rPr lang="ko-KR" altLang="en" sz="6000" b="1">
                <a:solidFill>
                  <a:srgbClr val="3866D4"/>
                </a:solidFill>
                <a:latin typeface="AppleSDGothicNeoM00"/>
                <a:ea typeface="AppleSDGothicNeoM00"/>
              </a:rPr>
              <a:t>업데이트</a:t>
            </a:r>
            <a:r>
              <a:rPr lang="en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</a:t>
            </a:r>
            <a:r>
              <a:rPr lang="ko-KR" altLang="en" sz="6000" b="1">
                <a:solidFill>
                  <a:srgbClr val="3866D4"/>
                </a:solidFill>
                <a:latin typeface="AppleSDGothicNeoM00"/>
                <a:ea typeface="AppleSDGothicNeoM00"/>
              </a:rPr>
              <a:t>주기</a:t>
            </a:r>
            <a:r>
              <a:rPr lang="en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단축 예정</a:t>
            </a:r>
            <a:endParaRPr lang="ko-KR"/>
          </a:p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6000" b="1">
              <a:solidFill>
                <a:srgbClr val="3866D4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82432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467C9A-50FE-677D-CA8A-8A578EC05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3E404460-3A84-EEBC-93C0-973721E8D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3372509"/>
            <a:ext cx="8864600" cy="952677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898BA22D-DD0C-F9F4-EDB1-F44DFFAAA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0" y="3408794"/>
            <a:ext cx="13980886" cy="9490487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47" name="TextBox 19">
            <a:extLst>
              <a:ext uri="{FF2B5EF4-FFF2-40B4-BE49-F238E27FC236}">
                <a16:creationId xmlns:a16="http://schemas.microsoft.com/office/drawing/2014/main" id="{1FE43EF6-219B-44CD-D1C4-D0EA6B812EA1}"/>
              </a:ext>
            </a:extLst>
          </p:cNvPr>
          <p:cNvSpPr txBox="1"/>
          <p:nvPr/>
        </p:nvSpPr>
        <p:spPr>
          <a:xfrm>
            <a:off x="850900" y="1130300"/>
            <a:ext cx="3721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800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유지보수</a:t>
            </a:r>
            <a:endParaRPr lang="ko-KR" altLang="en" sz="8000" b="0" i="0" u="none" strike="noStrike">
              <a:solidFill>
                <a:srgbClr val="3866D4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A46617-526B-0AB2-1DCD-433FAF54EDF6}"/>
              </a:ext>
            </a:extLst>
          </p:cNvPr>
          <p:cNvSpPr txBox="1"/>
          <p:nvPr/>
        </p:nvSpPr>
        <p:spPr>
          <a:xfrm>
            <a:off x="845508" y="664701"/>
            <a:ext cx="53933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Next Steps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2AA61F-6A76-37EA-9709-83C3993445BD}"/>
              </a:ext>
            </a:extLst>
          </p:cNvPr>
          <p:cNvSpPr txBox="1"/>
          <p:nvPr/>
        </p:nvSpPr>
        <p:spPr>
          <a:xfrm>
            <a:off x="845508" y="3568933"/>
            <a:ext cx="76299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2. </a:t>
            </a:r>
            <a:r>
              <a:rPr lang="ko-KR" altLang="en-US" sz="4800" b="1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성능 모니터링</a:t>
            </a:r>
            <a:endParaRPr lang="en-US" sz="4800" b="1">
              <a:latin typeface="AppleSDGothicNeoM00" panose="02000503000000000000" pitchFamily="2" charset="-127"/>
              <a:ea typeface="AppleSDGothicNeoM00" panose="02000503000000000000" pitchFamily="2" charset="-127"/>
              <a:cs typeface="+mn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4B66D25-BC5D-493F-1B41-C28EEFFDA04E}"/>
              </a:ext>
            </a:extLst>
          </p:cNvPr>
          <p:cNvSpPr txBox="1"/>
          <p:nvPr/>
        </p:nvSpPr>
        <p:spPr>
          <a:xfrm>
            <a:off x="1020330" y="9919603"/>
            <a:ext cx="80177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36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Stream Analytic CPU</a:t>
            </a:r>
            <a:r>
              <a:rPr lang="ko-KR" altLang="en-US" sz="360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리소스 활용도</a:t>
            </a:r>
            <a:endParaRPr lang="en-US" sz="3600">
              <a:latin typeface="AppleSDGothicNeoM00" panose="02000503000000000000" pitchFamily="2" charset="-127"/>
              <a:ea typeface="AppleSDGothicNeoM00" panose="02000503000000000000" pitchFamily="2" charset="-127"/>
              <a:cs typeface="+mn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3981D9-BE1F-0114-F651-6E8F42006154}"/>
              </a:ext>
            </a:extLst>
          </p:cNvPr>
          <p:cNvSpPr txBox="1"/>
          <p:nvPr/>
        </p:nvSpPr>
        <p:spPr>
          <a:xfrm>
            <a:off x="10099041" y="6996948"/>
            <a:ext cx="1340253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6000" b="1">
                <a:solidFill>
                  <a:srgbClr val="3866D4"/>
                </a:solidFill>
                <a:latin typeface="AppleSDGothicNeoM00"/>
                <a:ea typeface="AppleSDGothicNeoM00"/>
              </a:rPr>
              <a:t>각 리소스의</a:t>
            </a:r>
            <a:r>
              <a:rPr lang="en-US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</a:t>
            </a:r>
            <a:r>
              <a:rPr lang="ko-KR" altLang="en-US" sz="6000" b="1">
                <a:solidFill>
                  <a:srgbClr val="3866D4"/>
                </a:solidFill>
                <a:latin typeface="AppleSDGothicNeoM00"/>
                <a:ea typeface="AppleSDGothicNeoM00"/>
              </a:rPr>
              <a:t>로딩</a:t>
            </a:r>
            <a:r>
              <a:rPr lang="en-US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</a:t>
            </a:r>
            <a:r>
              <a:rPr lang="ko-KR" altLang="en-US" sz="6000" b="1">
                <a:solidFill>
                  <a:srgbClr val="3866D4"/>
                </a:solidFill>
                <a:latin typeface="AppleSDGothicNeoM00"/>
                <a:ea typeface="AppleSDGothicNeoM00"/>
              </a:rPr>
              <a:t>속도</a:t>
            </a:r>
            <a:r>
              <a:rPr lang="en-US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</a:t>
            </a:r>
            <a:r>
              <a:rPr lang="ko-KR" altLang="en-US" sz="6000" b="1">
                <a:solidFill>
                  <a:srgbClr val="3866D4"/>
                </a:solidFill>
                <a:latin typeface="AppleSDGothicNeoM00"/>
                <a:ea typeface="AppleSDGothicNeoM00"/>
              </a:rPr>
              <a:t>및</a:t>
            </a:r>
            <a:r>
              <a:rPr lang="en-US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</a:t>
            </a:r>
            <a:r>
              <a:rPr lang="ko-KR" altLang="en-US" sz="6000" b="1">
                <a:solidFill>
                  <a:srgbClr val="3866D4"/>
                </a:solidFill>
                <a:latin typeface="AppleSDGothicNeoM00"/>
                <a:ea typeface="AppleSDGothicNeoM00"/>
              </a:rPr>
              <a:t>데이터</a:t>
            </a:r>
            <a:r>
              <a:rPr lang="en-US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</a:t>
            </a:r>
            <a:r>
              <a:rPr lang="ko-KR" altLang="en-US" sz="6000" b="1">
                <a:solidFill>
                  <a:srgbClr val="3866D4"/>
                </a:solidFill>
                <a:latin typeface="AppleSDGothicNeoM00"/>
                <a:ea typeface="AppleSDGothicNeoM00"/>
              </a:rPr>
              <a:t>처리</a:t>
            </a:r>
            <a:endParaRPr lang="ko-KR" altLang="en-US">
              <a:solidFill>
                <a:srgbClr val="000000"/>
              </a:solidFill>
              <a:latin typeface="Calibri"/>
              <a:ea typeface="맑은 고딕" panose="020B0503020000020004" pitchFamily="34" charset="-127"/>
              <a:cs typeface="Calibri"/>
            </a:endParaRPr>
          </a:p>
          <a:p>
            <a:pPr algn="ctr"/>
            <a:r>
              <a:rPr lang="ko-KR" altLang="en-US" sz="6000" b="1">
                <a:solidFill>
                  <a:srgbClr val="3866D4"/>
                </a:solidFill>
                <a:latin typeface="AppleSDGothicNeoM00"/>
                <a:ea typeface="AppleSDGothicNeoM00"/>
              </a:rPr>
              <a:t>성능을</a:t>
            </a:r>
            <a:r>
              <a:rPr lang="en-US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</a:t>
            </a:r>
            <a:r>
              <a:rPr lang="ko-KR" altLang="en-US" sz="6000" b="1">
                <a:solidFill>
                  <a:srgbClr val="3866D4"/>
                </a:solidFill>
                <a:latin typeface="AppleSDGothicNeoM00"/>
                <a:ea typeface="AppleSDGothicNeoM00"/>
              </a:rPr>
              <a:t>지속적으로</a:t>
            </a:r>
            <a:r>
              <a:rPr lang="en-US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</a:t>
            </a:r>
            <a:r>
              <a:rPr lang="ko-KR" altLang="en-US" sz="6000" b="1">
                <a:solidFill>
                  <a:srgbClr val="3866D4"/>
                </a:solidFill>
                <a:latin typeface="AppleSDGothicNeoM00"/>
                <a:ea typeface="AppleSDGothicNeoM00"/>
              </a:rPr>
              <a:t>모니터링하여</a:t>
            </a:r>
            <a:r>
              <a:rPr lang="en-US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</a:t>
            </a:r>
            <a:endParaRPr lang="ko-KR" altLang="en-US">
              <a:ea typeface="맑은 고딕" panose="020B0503020000020004" pitchFamily="34" charset="-127"/>
              <a:cs typeface="Calibri"/>
            </a:endParaRPr>
          </a:p>
          <a:p>
            <a:pPr lvl="0" algn="ctr">
              <a:buNone/>
            </a:pPr>
            <a:r>
              <a:rPr lang="ko-KR" altLang="en-US" sz="6000" b="1">
                <a:solidFill>
                  <a:srgbClr val="3866D4"/>
                </a:solidFill>
                <a:latin typeface="AppleSDGothicNeoM00"/>
                <a:ea typeface="AppleSDGothicNeoM00"/>
              </a:rPr>
              <a:t>사용자</a:t>
            </a:r>
            <a:r>
              <a:rPr lang="en-US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</a:t>
            </a:r>
            <a:r>
              <a:rPr lang="ko-KR" altLang="en-US" sz="6000" b="1">
                <a:solidFill>
                  <a:srgbClr val="3866D4"/>
                </a:solidFill>
                <a:latin typeface="AppleSDGothicNeoM00"/>
                <a:ea typeface="AppleSDGothicNeoM00"/>
              </a:rPr>
              <a:t>경험을</a:t>
            </a:r>
            <a:r>
              <a:rPr lang="en-US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</a:t>
            </a:r>
            <a:r>
              <a:rPr lang="ko-KR" altLang="en-US" sz="6000" b="1">
                <a:solidFill>
                  <a:srgbClr val="3866D4"/>
                </a:solidFill>
                <a:latin typeface="AppleSDGothicNeoM00"/>
                <a:ea typeface="AppleSDGothicNeoM00"/>
              </a:rPr>
              <a:t>최적화</a:t>
            </a:r>
            <a:endParaRPr lang="en-US" altLang="ko-KR" sz="6000" b="1">
              <a:solidFill>
                <a:srgbClr val="3866D4"/>
              </a:solidFill>
              <a:latin typeface="AppleSDGothicNeoM00"/>
              <a:ea typeface="AppleSDGothicNeoM0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3768BC-127E-F3E2-00EF-88F0AAF699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37403"/>
          <a:stretch>
            <a:fillRect/>
          </a:stretch>
        </p:blipFill>
        <p:spPr>
          <a:xfrm>
            <a:off x="1020331" y="6552894"/>
            <a:ext cx="8017737" cy="318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7093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3D4DD7-0006-5533-C79E-34B920A24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FB324B-8D7C-CDDB-D76D-B70B23A5D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3354536"/>
            <a:ext cx="8864600" cy="952677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6268E3-7272-F63E-EF7E-94C420FC4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0" y="3354536"/>
            <a:ext cx="13962743" cy="952677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47" name="TextBox 19">
            <a:extLst>
              <a:ext uri="{FF2B5EF4-FFF2-40B4-BE49-F238E27FC236}">
                <a16:creationId xmlns:a16="http://schemas.microsoft.com/office/drawing/2014/main" id="{5F8CB0B0-386F-FFCD-3A5C-39171C179DCC}"/>
              </a:ext>
            </a:extLst>
          </p:cNvPr>
          <p:cNvSpPr txBox="1"/>
          <p:nvPr/>
        </p:nvSpPr>
        <p:spPr>
          <a:xfrm>
            <a:off x="850900" y="1130300"/>
            <a:ext cx="408686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800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유지보수</a:t>
            </a:r>
            <a:endParaRPr lang="ko-KR" altLang="en" sz="8000" b="0" i="0" u="none" strike="noStrike">
              <a:solidFill>
                <a:srgbClr val="3866D4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CE97DE4-24A3-88FD-B701-FCA24B921B0E}"/>
              </a:ext>
            </a:extLst>
          </p:cNvPr>
          <p:cNvSpPr txBox="1"/>
          <p:nvPr/>
        </p:nvSpPr>
        <p:spPr>
          <a:xfrm>
            <a:off x="845508" y="664701"/>
            <a:ext cx="53933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Next Steps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D7673F9-B061-20B7-3724-F01FB6DDD3BA}"/>
              </a:ext>
            </a:extLst>
          </p:cNvPr>
          <p:cNvSpPr txBox="1"/>
          <p:nvPr/>
        </p:nvSpPr>
        <p:spPr>
          <a:xfrm>
            <a:off x="845508" y="3550961"/>
            <a:ext cx="76299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3. </a:t>
            </a:r>
            <a:r>
              <a:rPr lang="ko-KR" altLang="en-US" sz="4800" b="1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보안 및 안정성 관리</a:t>
            </a:r>
            <a:endParaRPr lang="en-US" sz="4800" b="1">
              <a:latin typeface="AppleSDGothicNeoM00" panose="02000503000000000000" pitchFamily="2" charset="-127"/>
              <a:ea typeface="AppleSDGothicNeoM00" panose="02000503000000000000" pitchFamily="2" charset="-127"/>
              <a:cs typeface="+mn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7495CA-BF61-AAF1-9F46-6CFE8E253C18}"/>
              </a:ext>
            </a:extLst>
          </p:cNvPr>
          <p:cNvSpPr txBox="1"/>
          <p:nvPr/>
        </p:nvSpPr>
        <p:spPr>
          <a:xfrm>
            <a:off x="928891" y="11123079"/>
            <a:ext cx="80177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리소스 그룹 관리자 권장 사항</a:t>
            </a:r>
            <a:endParaRPr lang="en-US" sz="3600">
              <a:latin typeface="AppleSDGothicNeoM00" panose="02000503000000000000" pitchFamily="2" charset="-127"/>
              <a:ea typeface="AppleSDGothicNeoM00" panose="02000503000000000000" pitchFamily="2" charset="-127"/>
              <a:cs typeface="+mn-lt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8F481B-12E6-F1EF-8063-345A37AB6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891" y="5170688"/>
            <a:ext cx="8172870" cy="57491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ADE404-CB63-1128-9555-9D5BB5F2EC4A}"/>
              </a:ext>
            </a:extLst>
          </p:cNvPr>
          <p:cNvSpPr txBox="1"/>
          <p:nvPr/>
        </p:nvSpPr>
        <p:spPr>
          <a:xfrm>
            <a:off x="10050032" y="7140420"/>
            <a:ext cx="1340253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>
              <a:buNone/>
            </a:pPr>
            <a:r>
              <a:rPr lang="ko-KR" altLang="en-US" sz="600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관리자 권장사항 항목을 바탕으로</a:t>
            </a:r>
            <a:endParaRPr lang="en-US" altLang="ko-KR" sz="6000" b="1">
              <a:solidFill>
                <a:srgbClr val="3866D4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lvl="0" algn="ctr">
              <a:buNone/>
            </a:pPr>
            <a:r>
              <a:rPr lang="ko-KR" altLang="en-US" sz="600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보안 및 안정성 강화</a:t>
            </a:r>
          </a:p>
        </p:txBody>
      </p:sp>
    </p:spTree>
    <p:extLst>
      <p:ext uri="{BB962C8B-B14F-4D97-AF65-F5344CB8AC3E}">
        <p14:creationId xmlns:p14="http://schemas.microsoft.com/office/powerpoint/2010/main" val="21802073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029C44-114F-CFDE-EE17-7A1EC8746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4F664631-1604-4E11-F8C5-44040AC42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3354536"/>
            <a:ext cx="8864600" cy="952677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28A76B4A-FB33-D5E0-4808-979C7F788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4283" y="3390822"/>
            <a:ext cx="13926457" cy="9490486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47" name="TextBox 19">
            <a:extLst>
              <a:ext uri="{FF2B5EF4-FFF2-40B4-BE49-F238E27FC236}">
                <a16:creationId xmlns:a16="http://schemas.microsoft.com/office/drawing/2014/main" id="{12D401BB-B0D8-4522-AEC5-C60295916F7E}"/>
              </a:ext>
            </a:extLst>
          </p:cNvPr>
          <p:cNvSpPr txBox="1"/>
          <p:nvPr/>
        </p:nvSpPr>
        <p:spPr>
          <a:xfrm>
            <a:off x="850900" y="1130300"/>
            <a:ext cx="408686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800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유지보수</a:t>
            </a:r>
            <a:endParaRPr lang="ko-KR" altLang="en" sz="8000" b="0" i="0" u="none" strike="noStrike">
              <a:solidFill>
                <a:srgbClr val="3866D4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ECD1BDE-5398-DFD5-21DD-750FAE0BAA07}"/>
              </a:ext>
            </a:extLst>
          </p:cNvPr>
          <p:cNvSpPr txBox="1"/>
          <p:nvPr/>
        </p:nvSpPr>
        <p:spPr>
          <a:xfrm>
            <a:off x="845508" y="664701"/>
            <a:ext cx="53933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Next Steps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D1B8522-03BA-E078-3C76-6925F205DA9B}"/>
              </a:ext>
            </a:extLst>
          </p:cNvPr>
          <p:cNvSpPr txBox="1"/>
          <p:nvPr/>
        </p:nvSpPr>
        <p:spPr>
          <a:xfrm>
            <a:off x="845508" y="3550961"/>
            <a:ext cx="76299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800" b="1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4. </a:t>
            </a:r>
            <a:r>
              <a:rPr lang="ko-KR" altLang="en-US" sz="4800" b="1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사용자 피드백 반영</a:t>
            </a:r>
            <a:endParaRPr lang="en-US" altLang="ko-KR" sz="4800" b="1">
              <a:latin typeface="AppleSDGothicNeoM00" panose="02000503000000000000" pitchFamily="2" charset="-127"/>
              <a:ea typeface="AppleSDGothicNeoM00" panose="02000503000000000000" pitchFamily="2" charset="-127"/>
              <a:cs typeface="+mn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782F4E-F355-3EB8-3301-6B2F30C9E007}"/>
              </a:ext>
            </a:extLst>
          </p:cNvPr>
          <p:cNvSpPr txBox="1"/>
          <p:nvPr/>
        </p:nvSpPr>
        <p:spPr>
          <a:xfrm>
            <a:off x="928891" y="10495317"/>
            <a:ext cx="80177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더 나은 서비스를 위해 만든 설문조사</a:t>
            </a:r>
            <a:endParaRPr lang="en-US" sz="3600">
              <a:latin typeface="AppleSDGothicNeoM00" panose="02000503000000000000" pitchFamily="2" charset="-127"/>
              <a:ea typeface="AppleSDGothicNeoM00" panose="02000503000000000000" pitchFamily="2" charset="-127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F801FB-69FB-A333-A237-3D7690ACD1F7}"/>
              </a:ext>
            </a:extLst>
          </p:cNvPr>
          <p:cNvSpPr txBox="1"/>
          <p:nvPr/>
        </p:nvSpPr>
        <p:spPr>
          <a:xfrm>
            <a:off x="10050031" y="10844199"/>
            <a:ext cx="1340253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>
              <a:buNone/>
            </a:pPr>
            <a:r>
              <a:rPr lang="ko-KR" altLang="en-US" sz="600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사용자 피드백을 주기적으로 수집하여</a:t>
            </a:r>
            <a:endParaRPr lang="en-US" altLang="ko-KR" sz="6000" b="1">
              <a:solidFill>
                <a:srgbClr val="3866D4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lvl="0" algn="ctr">
              <a:buNone/>
            </a:pPr>
            <a:r>
              <a:rPr lang="ko-KR" altLang="en-US" sz="600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프로젝트 개선에 반영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F63715-35E2-8741-3A2A-82BDB0D3F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891" y="5711190"/>
            <a:ext cx="8230007" cy="4580927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269A75C1-3C97-1660-9C85-352E5E27F9A4}"/>
              </a:ext>
            </a:extLst>
          </p:cNvPr>
          <p:cNvSpPr/>
          <p:nvPr/>
        </p:nvSpPr>
        <p:spPr>
          <a:xfrm>
            <a:off x="10388872" y="7256461"/>
            <a:ext cx="2250176" cy="106633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4000">
                <a:solidFill>
                  <a:srgbClr val="000000"/>
                </a:solidFill>
                <a:latin typeface="AppleSDGothicNeoB00"/>
                <a:ea typeface="AppleSDGothicNeoB00"/>
                <a:cs typeface="Calibri"/>
              </a:rPr>
              <a:t>정적</a:t>
            </a:r>
            <a:r>
              <a:rPr lang="ko-KR" sz="4000">
                <a:solidFill>
                  <a:srgbClr val="000000"/>
                </a:solidFill>
                <a:latin typeface="AppleSDGothicNeoB00"/>
                <a:ea typeface="AppleSDGothicNeoB00"/>
                <a:cs typeface="Calibri"/>
              </a:rPr>
              <a:t> </a:t>
            </a:r>
            <a:r>
              <a:rPr lang="ko-KR" sz="4000" err="1">
                <a:solidFill>
                  <a:srgbClr val="000000"/>
                </a:solidFill>
                <a:latin typeface="AppleSDGothicNeoB00"/>
                <a:ea typeface="AppleSDGothicNeoB00"/>
                <a:cs typeface="Calibri"/>
              </a:rPr>
              <a:t>웹앱</a:t>
            </a:r>
            <a:endParaRPr lang="ko-KR" sz="4000">
              <a:solidFill>
                <a:srgbClr val="000000"/>
              </a:solidFill>
              <a:latin typeface="AppleSDGothicNeoB00"/>
              <a:ea typeface="AppleSDGothicNeoB00"/>
              <a:cs typeface="Calibri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720F557-687D-FAC1-81C3-24BD27060207}"/>
              </a:ext>
            </a:extLst>
          </p:cNvPr>
          <p:cNvSpPr/>
          <p:nvPr/>
        </p:nvSpPr>
        <p:spPr>
          <a:xfrm>
            <a:off x="14164718" y="6708339"/>
            <a:ext cx="3450557" cy="2163088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3600">
                <a:solidFill>
                  <a:srgbClr val="000000"/>
                </a:solidFill>
                <a:ea typeface="AppleSDGothicNeoB00"/>
                <a:cs typeface="Calibri"/>
              </a:rPr>
              <a:t>HTTP </a:t>
            </a:r>
            <a:r>
              <a:rPr lang="en-US" altLang="ko-KR" sz="3600">
                <a:solidFill>
                  <a:srgbClr val="000000"/>
                </a:solidFill>
                <a:ea typeface="AppleSDGothicNeoB00"/>
                <a:cs typeface="Calibri"/>
              </a:rPr>
              <a:t>Trigger</a:t>
            </a:r>
            <a:br>
              <a:rPr lang="ko-KR" altLang="en-US" sz="3600">
                <a:ea typeface="AppleSDGothicNeoB00"/>
                <a:cs typeface="Calibri"/>
              </a:rPr>
            </a:br>
            <a:r>
              <a:rPr lang="ko-KR" sz="3600">
                <a:solidFill>
                  <a:srgbClr val="000000"/>
                </a:solidFill>
                <a:ea typeface="AppleSDGothicNeoB00"/>
                <a:cs typeface="Calibri"/>
              </a:rPr>
              <a:t>이용한 </a:t>
            </a:r>
            <a:endParaRPr lang="ko-KR" altLang="en-US" sz="3600">
              <a:solidFill>
                <a:srgbClr val="000000"/>
              </a:solidFill>
              <a:latin typeface="210 Kookminchejo Bold"/>
              <a:ea typeface="AppleSDGothicNeoB00"/>
              <a:cs typeface="Kanit Bold"/>
            </a:endParaRPr>
          </a:p>
          <a:p>
            <a:pPr algn="ctr"/>
            <a:r>
              <a:rPr lang="ko-KR" sz="3600">
                <a:solidFill>
                  <a:srgbClr val="000000"/>
                </a:solidFill>
                <a:ea typeface="AppleSDGothicNeoB00"/>
                <a:cs typeface="Calibri"/>
              </a:rPr>
              <a:t>메타데이터</a:t>
            </a:r>
            <a:r>
              <a:rPr lang="ko-KR" altLang="en-US" sz="3600">
                <a:solidFill>
                  <a:srgbClr val="000000"/>
                </a:solidFill>
                <a:ea typeface="AppleSDGothicNeoB00"/>
                <a:cs typeface="Calibri"/>
              </a:rPr>
              <a:t> 수집</a:t>
            </a:r>
            <a:endParaRPr lang="ko-KR" sz="3600">
              <a:solidFill>
                <a:srgbClr val="000000"/>
              </a:solidFill>
              <a:latin typeface="210 Kookminchejo Bold"/>
              <a:ea typeface="AppleSDGothicNeoB00"/>
              <a:cs typeface="Kanit Bold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FD86848-3B81-93A9-0BEA-22A1FA186E8F}"/>
              </a:ext>
            </a:extLst>
          </p:cNvPr>
          <p:cNvSpPr/>
          <p:nvPr/>
        </p:nvSpPr>
        <p:spPr>
          <a:xfrm>
            <a:off x="19129169" y="4817818"/>
            <a:ext cx="3925327" cy="231768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4000">
                <a:solidFill>
                  <a:srgbClr val="000000"/>
                </a:solidFill>
                <a:latin typeface="AppleSDGothicNeoB00"/>
                <a:ea typeface="AppleSDGothicNeoB00"/>
                <a:cs typeface="Calibri"/>
              </a:rPr>
              <a:t>수집된 질문 저장</a:t>
            </a:r>
            <a:endParaRPr lang="ko-KR" altLang="en-US" sz="4000">
              <a:solidFill>
                <a:srgbClr val="000000"/>
              </a:solidFill>
              <a:latin typeface="AppleSDGothicNeoB00"/>
              <a:ea typeface="AppleSDGothicNeoB00"/>
              <a:cs typeface="Calibri"/>
            </a:endParaRPr>
          </a:p>
          <a:p>
            <a:pPr algn="ctr"/>
            <a:r>
              <a:rPr lang="ko-KR" sz="2800">
                <a:solidFill>
                  <a:srgbClr val="000000"/>
                </a:solidFill>
                <a:latin typeface="AppleSDGothicNeoB00"/>
                <a:ea typeface="AppleSDGothicNeoB00"/>
                <a:cs typeface="Calibri"/>
              </a:rPr>
              <a:t>(</a:t>
            </a:r>
            <a:r>
              <a:rPr lang="ko-KR" sz="2800" err="1">
                <a:solidFill>
                  <a:srgbClr val="000000"/>
                </a:solidFill>
                <a:latin typeface="AppleSDGothicNeoB00"/>
                <a:ea typeface="AppleSDGothicNeoB00"/>
                <a:cs typeface="Calibri"/>
              </a:rPr>
              <a:t>Blob</a:t>
            </a:r>
            <a:r>
              <a:rPr lang="ko-KR" sz="2800">
                <a:solidFill>
                  <a:srgbClr val="000000"/>
                </a:solidFill>
                <a:latin typeface="AppleSDGothicNeoB00"/>
                <a:ea typeface="AppleSDGothicNeoB00"/>
                <a:cs typeface="Calibri"/>
              </a:rPr>
              <a:t> </a:t>
            </a:r>
            <a:r>
              <a:rPr lang="ko-KR" sz="2800" err="1">
                <a:solidFill>
                  <a:srgbClr val="000000"/>
                </a:solidFill>
                <a:latin typeface="AppleSDGothicNeoB00"/>
                <a:ea typeface="AppleSDGothicNeoB00"/>
                <a:cs typeface="Calibri"/>
              </a:rPr>
              <a:t>or</a:t>
            </a:r>
            <a:r>
              <a:rPr lang="ko-KR" sz="2800">
                <a:solidFill>
                  <a:srgbClr val="000000"/>
                </a:solidFill>
                <a:latin typeface="AppleSDGothicNeoB00"/>
                <a:ea typeface="AppleSDGothicNeoB00"/>
                <a:cs typeface="Calibri"/>
              </a:rPr>
              <a:t> </a:t>
            </a:r>
            <a:r>
              <a:rPr lang="en-US" altLang="ko-KR" sz="2800" err="1">
                <a:solidFill>
                  <a:srgbClr val="000000"/>
                </a:solidFill>
                <a:latin typeface="AppleSDGothicNeoB00"/>
                <a:ea typeface="AppleSDGothicNeoB00"/>
                <a:cs typeface="Calibri"/>
              </a:rPr>
              <a:t>CosmosDB</a:t>
            </a:r>
            <a:r>
              <a:rPr lang="en-US" altLang="ko-KR" sz="2800">
                <a:solidFill>
                  <a:srgbClr val="000000"/>
                </a:solidFill>
                <a:latin typeface="AppleSDGothicNeoB00"/>
                <a:ea typeface="AppleSDGothicNeoB00"/>
                <a:cs typeface="Calibri"/>
              </a:rPr>
              <a:t>)</a:t>
            </a:r>
            <a:endParaRPr lang="ko-KR" sz="3600">
              <a:solidFill>
                <a:srgbClr val="000000"/>
              </a:solidFill>
              <a:latin typeface="AppleSDGothicNeoB00"/>
              <a:ea typeface="AppleSDGothicNeoB00"/>
              <a:cs typeface="Calibri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E494EC9-A445-72C8-45C2-861943341765}"/>
              </a:ext>
            </a:extLst>
          </p:cNvPr>
          <p:cNvSpPr/>
          <p:nvPr/>
        </p:nvSpPr>
        <p:spPr>
          <a:xfrm>
            <a:off x="19125847" y="8328244"/>
            <a:ext cx="3925327" cy="229047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3600">
                <a:solidFill>
                  <a:srgbClr val="000000"/>
                </a:solidFill>
                <a:latin typeface="AppleSDGothicNeoB00"/>
                <a:ea typeface="AppleSDGothicNeoB00"/>
                <a:cs typeface="Calibri"/>
              </a:rPr>
              <a:t>Power BI</a:t>
            </a:r>
            <a:r>
              <a:rPr lang="ko-KR" sz="3600">
                <a:solidFill>
                  <a:srgbClr val="000000"/>
                </a:solidFill>
                <a:latin typeface="AppleSDGothicNeoB00"/>
                <a:ea typeface="AppleSDGothicNeoB00"/>
                <a:cs typeface="Calibri"/>
              </a:rPr>
              <a:t> </a:t>
            </a:r>
            <a:r>
              <a:rPr lang="ko-KR" altLang="en-US" sz="3600">
                <a:solidFill>
                  <a:srgbClr val="000000"/>
                </a:solidFill>
                <a:latin typeface="AppleSDGothicNeoB00"/>
                <a:ea typeface="AppleSDGothicNeoB00"/>
                <a:cs typeface="Calibri"/>
              </a:rPr>
              <a:t>시각화</a:t>
            </a:r>
          </a:p>
        </p:txBody>
      </p:sp>
      <p:sp>
        <p:nvSpPr>
          <p:cNvPr id="4" name="화살표: 아래쪽 16">
            <a:extLst>
              <a:ext uri="{FF2B5EF4-FFF2-40B4-BE49-F238E27FC236}">
                <a16:creationId xmlns:a16="http://schemas.microsoft.com/office/drawing/2014/main" id="{40E7ECC6-BD8F-B81B-CB20-0B3D297A567F}"/>
              </a:ext>
            </a:extLst>
          </p:cNvPr>
          <p:cNvSpPr/>
          <p:nvPr/>
        </p:nvSpPr>
        <p:spPr>
          <a:xfrm>
            <a:off x="13055823" y="7349634"/>
            <a:ext cx="691460" cy="979962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아래쪽 16">
            <a:extLst>
              <a:ext uri="{FF2B5EF4-FFF2-40B4-BE49-F238E27FC236}">
                <a16:creationId xmlns:a16="http://schemas.microsoft.com/office/drawing/2014/main" id="{2D6990F3-A723-89E3-AEC0-EBB0CB3FDAFC}"/>
              </a:ext>
            </a:extLst>
          </p:cNvPr>
          <p:cNvSpPr/>
          <p:nvPr/>
        </p:nvSpPr>
        <p:spPr>
          <a:xfrm>
            <a:off x="18083527" y="9192300"/>
            <a:ext cx="691460" cy="979962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1" name="화살표: 아래쪽 16">
            <a:extLst>
              <a:ext uri="{FF2B5EF4-FFF2-40B4-BE49-F238E27FC236}">
                <a16:creationId xmlns:a16="http://schemas.microsoft.com/office/drawing/2014/main" id="{EE0B13FD-2CD2-2BEA-A3E3-EA6C72B40D42}"/>
              </a:ext>
            </a:extLst>
          </p:cNvPr>
          <p:cNvSpPr/>
          <p:nvPr/>
        </p:nvSpPr>
        <p:spPr>
          <a:xfrm>
            <a:off x="18083527" y="5709086"/>
            <a:ext cx="691460" cy="979962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4303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C1819E-D507-D0E1-8E66-FDDACD75A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E56B4230-213D-A126-5C1C-8C563BD6D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3372509"/>
            <a:ext cx="8864600" cy="952677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30CF7E75-3581-5A1D-8AB6-7E56E0456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0" y="3372509"/>
            <a:ext cx="13962743" cy="952677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47" name="TextBox 19">
            <a:extLst>
              <a:ext uri="{FF2B5EF4-FFF2-40B4-BE49-F238E27FC236}">
                <a16:creationId xmlns:a16="http://schemas.microsoft.com/office/drawing/2014/main" id="{76F53FF6-1C19-4F22-200A-7BC05ABA5587}"/>
              </a:ext>
            </a:extLst>
          </p:cNvPr>
          <p:cNvSpPr txBox="1"/>
          <p:nvPr/>
        </p:nvSpPr>
        <p:spPr>
          <a:xfrm>
            <a:off x="850900" y="1130300"/>
            <a:ext cx="3721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8000">
                <a:solidFill>
                  <a:srgbClr val="3866D4"/>
                </a:solidFill>
                <a:latin typeface="AppleSDGothicNeoB00"/>
                <a:ea typeface="AppleSDGothicNeoB00"/>
                <a:cs typeface="Calibri"/>
              </a:rPr>
              <a:t>개선사항</a:t>
            </a:r>
            <a:endParaRPr lang="ko-KR" altLang="en" sz="8000" b="0" i="0" u="none" strike="noStrike">
              <a:solidFill>
                <a:srgbClr val="3866D4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E5EE16-C64D-D80E-346C-76B8F8E9E809}"/>
              </a:ext>
            </a:extLst>
          </p:cNvPr>
          <p:cNvSpPr txBox="1"/>
          <p:nvPr/>
        </p:nvSpPr>
        <p:spPr>
          <a:xfrm>
            <a:off x="845508" y="664701"/>
            <a:ext cx="53933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Next Steps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188DCB9-B56D-A2D0-ADC9-7C68B4F28009}"/>
              </a:ext>
            </a:extLst>
          </p:cNvPr>
          <p:cNvSpPr txBox="1"/>
          <p:nvPr/>
        </p:nvSpPr>
        <p:spPr>
          <a:xfrm>
            <a:off x="845508" y="3568933"/>
            <a:ext cx="76299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1. </a:t>
            </a:r>
            <a:r>
              <a:rPr lang="ko-KR" altLang="en-US" sz="4800" b="1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새로운 데이터 연동</a:t>
            </a:r>
            <a:endParaRPr lang="en-US" sz="4800" b="1">
              <a:latin typeface="AppleSDGothicNeoM00" panose="02000503000000000000" pitchFamily="2" charset="-127"/>
              <a:ea typeface="AppleSDGothicNeoM00" panose="02000503000000000000" pitchFamily="2" charset="-127"/>
              <a:cs typeface="+mn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6C3B791-4302-C64D-D601-DA8EBB7EEF38}"/>
              </a:ext>
            </a:extLst>
          </p:cNvPr>
          <p:cNvSpPr txBox="1"/>
          <p:nvPr/>
        </p:nvSpPr>
        <p:spPr>
          <a:xfrm>
            <a:off x="9991273" y="6930087"/>
            <a:ext cx="1340253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" sz="6000" b="1">
                <a:solidFill>
                  <a:srgbClr val="3866D4"/>
                </a:solidFill>
                <a:latin typeface="AppleSDGothicNeoM00"/>
                <a:ea typeface="AppleSDGothicNeoM00"/>
              </a:rPr>
              <a:t>현재</a:t>
            </a:r>
            <a:r>
              <a:rPr lang="en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</a:t>
            </a:r>
            <a:r>
              <a:rPr lang="en" altLang="ko-KR" sz="6000" b="1" err="1">
                <a:solidFill>
                  <a:srgbClr val="3866D4"/>
                </a:solidFill>
                <a:latin typeface="AppleSDGothicNeoM00"/>
                <a:ea typeface="AppleSDGothicNeoM00"/>
              </a:rPr>
              <a:t>제공되는</a:t>
            </a:r>
            <a:r>
              <a:rPr lang="en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</a:t>
            </a:r>
            <a:r>
              <a:rPr lang="en" altLang="ko-KR" sz="6000" b="1" err="1">
                <a:solidFill>
                  <a:srgbClr val="3866D4"/>
                </a:solidFill>
                <a:latin typeface="AppleSDGothicNeoM00"/>
                <a:ea typeface="AppleSDGothicNeoM00"/>
              </a:rPr>
              <a:t>정보</a:t>
            </a:r>
            <a:r>
              <a:rPr lang="en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</a:t>
            </a:r>
            <a:r>
              <a:rPr lang="en" altLang="ko-KR" sz="6000" b="1" err="1">
                <a:solidFill>
                  <a:srgbClr val="3866D4"/>
                </a:solidFill>
                <a:latin typeface="AppleSDGothicNeoM00"/>
                <a:ea typeface="AppleSDGothicNeoM00"/>
              </a:rPr>
              <a:t>외에</a:t>
            </a:r>
            <a:r>
              <a:rPr lang="en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</a:t>
            </a:r>
            <a:r>
              <a:rPr lang="ko-KR" altLang="en" sz="6000" b="1">
                <a:solidFill>
                  <a:srgbClr val="3866D4"/>
                </a:solidFill>
                <a:latin typeface="AppleSDGothicNeoM00"/>
                <a:ea typeface="AppleSDGothicNeoM00"/>
              </a:rPr>
              <a:t>사용자의</a:t>
            </a:r>
            <a:r>
              <a:rPr lang="en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</a:t>
            </a:r>
            <a:r>
              <a:rPr lang="ko-KR" altLang="en" sz="6000" b="1">
                <a:solidFill>
                  <a:srgbClr val="3866D4"/>
                </a:solidFill>
                <a:latin typeface="AppleSDGothicNeoM00"/>
                <a:ea typeface="AppleSDGothicNeoM00"/>
              </a:rPr>
              <a:t>편의를</a:t>
            </a:r>
            <a:endParaRPr lang="ko-KR" altLang="en-US" sz="6000" b="1">
              <a:solidFill>
                <a:srgbClr val="3866D4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sz="6000" b="1" err="1">
                <a:solidFill>
                  <a:srgbClr val="3866D4"/>
                </a:solidFill>
                <a:latin typeface="AppleSDGothicNeoM00"/>
                <a:ea typeface="AppleSDGothicNeoM00"/>
              </a:rPr>
              <a:t>높일</a:t>
            </a:r>
            <a:r>
              <a:rPr lang="en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</a:t>
            </a:r>
            <a:r>
              <a:rPr lang="ko-KR" altLang="en" sz="6000" b="1">
                <a:solidFill>
                  <a:srgbClr val="3866D4"/>
                </a:solidFill>
                <a:latin typeface="AppleSDGothicNeoM00"/>
                <a:ea typeface="AppleSDGothicNeoM00"/>
              </a:rPr>
              <a:t>수</a:t>
            </a:r>
            <a:r>
              <a:rPr lang="en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</a:t>
            </a:r>
            <a:r>
              <a:rPr lang="en" altLang="ko-KR" sz="6000" b="1" err="1">
                <a:solidFill>
                  <a:srgbClr val="3866D4"/>
                </a:solidFill>
                <a:latin typeface="AppleSDGothicNeoM00"/>
                <a:ea typeface="AppleSDGothicNeoM00"/>
              </a:rPr>
              <a:t>있는</a:t>
            </a:r>
            <a:r>
              <a:rPr lang="en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</a:t>
            </a:r>
            <a:r>
              <a:rPr lang="ko-KR" altLang="en" sz="6000" b="1">
                <a:solidFill>
                  <a:srgbClr val="3866D4"/>
                </a:solidFill>
                <a:latin typeface="AppleSDGothicNeoM00"/>
                <a:ea typeface="AppleSDGothicNeoM00"/>
              </a:rPr>
              <a:t>추가</a:t>
            </a:r>
            <a:r>
              <a:rPr lang="en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</a:t>
            </a:r>
            <a:r>
              <a:rPr lang="ko-KR" altLang="en" sz="6000" b="1">
                <a:solidFill>
                  <a:srgbClr val="3866D4"/>
                </a:solidFill>
                <a:latin typeface="AppleSDGothicNeoM00"/>
                <a:ea typeface="AppleSDGothicNeoM00"/>
              </a:rPr>
              <a:t>데이터를</a:t>
            </a:r>
            <a:r>
              <a:rPr lang="en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</a:t>
            </a:r>
            <a:r>
              <a:rPr lang="ko-KR" altLang="en" sz="6000" b="1">
                <a:solidFill>
                  <a:srgbClr val="3866D4"/>
                </a:solidFill>
                <a:latin typeface="AppleSDGothicNeoM00"/>
                <a:ea typeface="AppleSDGothicNeoM00"/>
              </a:rPr>
              <a:t>연동할</a:t>
            </a:r>
            <a:r>
              <a:rPr lang="en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</a:t>
            </a:r>
            <a:r>
              <a:rPr lang="ko-KR" altLang="en" sz="6000" b="1">
                <a:solidFill>
                  <a:srgbClr val="3866D4"/>
                </a:solidFill>
                <a:latin typeface="AppleSDGothicNeoM00"/>
                <a:ea typeface="AppleSDGothicNeoM00"/>
              </a:rPr>
              <a:t>계획</a:t>
            </a:r>
            <a:endParaRPr lang="ko-KR" altLang="ko-KR" sz="6000" b="1">
              <a:solidFill>
                <a:srgbClr val="3866D4"/>
              </a:solidFill>
              <a:latin typeface="AppleSDGothicNeoM00"/>
              <a:ea typeface="AppleSDGothicNeoM0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B2DB37-705E-1DE0-EC76-A4A0490FB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645" y="5334724"/>
            <a:ext cx="8165956" cy="47721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86FF29-AAF8-5799-95BA-694809EEBB3F}"/>
              </a:ext>
            </a:extLst>
          </p:cNvPr>
          <p:cNvSpPr txBox="1"/>
          <p:nvPr/>
        </p:nvSpPr>
        <p:spPr>
          <a:xfrm>
            <a:off x="928891" y="10513289"/>
            <a:ext cx="80177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현재 대시보드</a:t>
            </a:r>
            <a:endParaRPr lang="en-US" sz="3600">
              <a:latin typeface="AppleSDGothicNeoM00" panose="02000503000000000000" pitchFamily="2" charset="-127"/>
              <a:ea typeface="AppleSDGothicNeoM00" panose="02000503000000000000" pitchFamily="2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97651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EF40D1-699A-F331-D503-B820C7494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CAD83C31-3C92-6880-FEBA-CEE744BEE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3372509"/>
            <a:ext cx="8864600" cy="952677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BDB159D4-CB2A-DE15-FEDC-F7301E656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0" y="3408794"/>
            <a:ext cx="13962743" cy="9490487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47" name="TextBox 19">
            <a:extLst>
              <a:ext uri="{FF2B5EF4-FFF2-40B4-BE49-F238E27FC236}">
                <a16:creationId xmlns:a16="http://schemas.microsoft.com/office/drawing/2014/main" id="{45D2CA8A-E136-2019-4B5F-DAFE6EAB9FCA}"/>
              </a:ext>
            </a:extLst>
          </p:cNvPr>
          <p:cNvSpPr txBox="1"/>
          <p:nvPr/>
        </p:nvSpPr>
        <p:spPr>
          <a:xfrm>
            <a:off x="850900" y="1130300"/>
            <a:ext cx="37211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8000">
                <a:solidFill>
                  <a:srgbClr val="3866D4"/>
                </a:solidFill>
                <a:latin typeface="AppleSDGothicNeoB00"/>
                <a:ea typeface="AppleSDGothicNeoB00"/>
                <a:cs typeface="Calibri"/>
              </a:rPr>
              <a:t>개선사항</a:t>
            </a:r>
            <a:endParaRPr lang="ko-KR" altLang="en" sz="8000">
              <a:solidFill>
                <a:srgbClr val="3866D4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162EBF-7C2A-B1AA-632E-A7998407A47B}"/>
              </a:ext>
            </a:extLst>
          </p:cNvPr>
          <p:cNvSpPr txBox="1"/>
          <p:nvPr/>
        </p:nvSpPr>
        <p:spPr>
          <a:xfrm>
            <a:off x="845508" y="664701"/>
            <a:ext cx="53933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Next Steps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990F4B2-767A-BAF6-91BB-C0AD7C1FA12A}"/>
              </a:ext>
            </a:extLst>
          </p:cNvPr>
          <p:cNvSpPr txBox="1"/>
          <p:nvPr/>
        </p:nvSpPr>
        <p:spPr>
          <a:xfrm>
            <a:off x="845508" y="3568933"/>
            <a:ext cx="76299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2. </a:t>
            </a:r>
            <a:r>
              <a:rPr lang="ko-KR" altLang="en-US" sz="4800" b="1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기능 개선 </a:t>
            </a:r>
            <a:r>
              <a:rPr lang="en-US" altLang="ko-KR" sz="4800" b="1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&amp; </a:t>
            </a:r>
            <a:r>
              <a:rPr lang="ko-KR" altLang="en-US" sz="4800" b="1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확장</a:t>
            </a:r>
            <a:endParaRPr lang="en-US" sz="4800" b="1">
              <a:latin typeface="AppleSDGothicNeoM00" panose="02000503000000000000" pitchFamily="2" charset="-127"/>
              <a:ea typeface="AppleSDGothicNeoM00" panose="02000503000000000000" pitchFamily="2" charset="-127"/>
              <a:cs typeface="+mn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175B732-A236-DA5A-474D-6F8D1D2D422E}"/>
              </a:ext>
            </a:extLst>
          </p:cNvPr>
          <p:cNvSpPr txBox="1"/>
          <p:nvPr/>
        </p:nvSpPr>
        <p:spPr>
          <a:xfrm>
            <a:off x="1020330" y="11366741"/>
            <a:ext cx="80177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설문조사를 바탕으로 한 분류 모델</a:t>
            </a:r>
            <a:endParaRPr lang="en-US" sz="3600">
              <a:latin typeface="AppleSDGothicNeoM00" panose="02000503000000000000" pitchFamily="2" charset="-127"/>
              <a:ea typeface="AppleSDGothicNeoM00" panose="02000503000000000000" pitchFamily="2" charset="-127"/>
              <a:cs typeface="+mn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7F99F8E-7E36-AFF4-1866-EB87E5952082}"/>
              </a:ext>
            </a:extLst>
          </p:cNvPr>
          <p:cNvSpPr txBox="1"/>
          <p:nvPr/>
        </p:nvSpPr>
        <p:spPr>
          <a:xfrm>
            <a:off x="10125966" y="9353883"/>
            <a:ext cx="1340253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>
              <a:buNone/>
            </a:pPr>
            <a:r>
              <a:rPr lang="ko-KR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예측 모델의 </a:t>
            </a:r>
            <a:r>
              <a:rPr lang="ko-KR" altLang="en-US" sz="6000" b="1">
                <a:solidFill>
                  <a:srgbClr val="3866D4"/>
                </a:solidFill>
                <a:latin typeface="AppleSDGothicNeoM00"/>
                <a:ea typeface="AppleSDGothicNeoM00"/>
              </a:rPr>
              <a:t>정교화 또는</a:t>
            </a:r>
            <a:r>
              <a:rPr lang="ko-KR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</a:t>
            </a:r>
            <a:endParaRPr lang="ko-KR" altLang="en-US" sz="6000" b="1">
              <a:solidFill>
                <a:srgbClr val="3866D4"/>
              </a:solidFill>
              <a:latin typeface="AppleSDGothicNeoM00"/>
              <a:ea typeface="AppleSDGothicNeoM00"/>
            </a:endParaRPr>
          </a:p>
          <a:p>
            <a:pPr lvl="0" algn="ctr">
              <a:buNone/>
            </a:pPr>
            <a:r>
              <a:rPr lang="ko-KR" altLang="ko-KR" sz="600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개인 맞춤형 정보 제공 </a:t>
            </a:r>
            <a:r>
              <a:rPr lang="ko-KR" altLang="en-US" sz="600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기능을</a:t>
            </a:r>
            <a:r>
              <a:rPr lang="ko-KR" altLang="ko-KR" sz="600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추가하여 </a:t>
            </a:r>
            <a:endParaRPr lang="ko-KR" altLang="en-US" sz="6000" b="1">
              <a:solidFill>
                <a:srgbClr val="3866D4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lvl="0" algn="ctr">
              <a:buNone/>
            </a:pPr>
            <a:r>
              <a:rPr lang="ko-KR" altLang="ko-KR" sz="600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활용도를 높일 수 있습니다.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5A786D-9B1B-DF4D-8D2F-74742BBCC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98" y="4916686"/>
            <a:ext cx="8329141" cy="624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0E61EE6-A694-16C5-C82A-F1425349A2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5621" y="5152903"/>
            <a:ext cx="5570815" cy="365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359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AE362C-53C5-8F10-F789-77E4069B6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EC73DE19-4D2C-A49D-6580-63B201463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3354536"/>
            <a:ext cx="8864600" cy="952677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C5B7A354-F19F-2D17-C5B4-E208D8D26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0" y="3354536"/>
            <a:ext cx="13962743" cy="952677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47" name="TextBox 19">
            <a:extLst>
              <a:ext uri="{FF2B5EF4-FFF2-40B4-BE49-F238E27FC236}">
                <a16:creationId xmlns:a16="http://schemas.microsoft.com/office/drawing/2014/main" id="{7FFCF617-B52C-9068-2E52-E7E1C06322A5}"/>
              </a:ext>
            </a:extLst>
          </p:cNvPr>
          <p:cNvSpPr txBox="1"/>
          <p:nvPr/>
        </p:nvSpPr>
        <p:spPr>
          <a:xfrm>
            <a:off x="850900" y="1130300"/>
            <a:ext cx="408686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8000">
                <a:solidFill>
                  <a:srgbClr val="3866D4"/>
                </a:solidFill>
                <a:latin typeface="AppleSDGothicNeoB00"/>
                <a:ea typeface="AppleSDGothicNeoB00"/>
                <a:cs typeface="Calibri"/>
              </a:rPr>
              <a:t>개선사항</a:t>
            </a:r>
            <a:endParaRPr lang="ko-KR" altLang="en" sz="8000">
              <a:solidFill>
                <a:srgbClr val="3866D4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FBC379-4139-D19D-7E3D-05B69F357417}"/>
              </a:ext>
            </a:extLst>
          </p:cNvPr>
          <p:cNvSpPr txBox="1"/>
          <p:nvPr/>
        </p:nvSpPr>
        <p:spPr>
          <a:xfrm>
            <a:off x="845508" y="664701"/>
            <a:ext cx="53933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Next Steps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0A55605-0EAB-16C0-C9BF-A756CA75B631}"/>
              </a:ext>
            </a:extLst>
          </p:cNvPr>
          <p:cNvSpPr txBox="1"/>
          <p:nvPr/>
        </p:nvSpPr>
        <p:spPr>
          <a:xfrm>
            <a:off x="845508" y="3550961"/>
            <a:ext cx="76299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3. </a:t>
            </a:r>
            <a:r>
              <a:rPr lang="ko-KR" altLang="en-US" sz="4800" b="1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프린터 기능 추가</a:t>
            </a:r>
            <a:endParaRPr lang="en-US" sz="4800" b="1">
              <a:latin typeface="AppleSDGothicNeoM00" panose="02000503000000000000" pitchFamily="2" charset="-127"/>
              <a:ea typeface="AppleSDGothicNeoM00" panose="02000503000000000000" pitchFamily="2" charset="-127"/>
              <a:cs typeface="+mn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223B8D-BF8F-B0D2-A3D9-31A08F12333F}"/>
              </a:ext>
            </a:extLst>
          </p:cNvPr>
          <p:cNvSpPr txBox="1"/>
          <p:nvPr/>
        </p:nvSpPr>
        <p:spPr>
          <a:xfrm>
            <a:off x="928891" y="10300164"/>
            <a:ext cx="80177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여러 정보를 프린트할</a:t>
            </a:r>
            <a:r>
              <a:rPr lang="en-US" altLang="ko-KR" sz="3600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 </a:t>
            </a:r>
            <a:r>
              <a:rPr lang="ko-KR" altLang="en-US" sz="3600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수 있는 기능</a:t>
            </a:r>
            <a:endParaRPr lang="en-US" sz="3600">
              <a:latin typeface="AppleSDGothicNeoM00" panose="02000503000000000000" pitchFamily="2" charset="-127"/>
              <a:ea typeface="AppleSDGothicNeoM00" panose="02000503000000000000" pitchFamily="2" charset="-127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BFE400-BC8D-40BE-4520-0BA1E7E86151}"/>
              </a:ext>
            </a:extLst>
          </p:cNvPr>
          <p:cNvSpPr txBox="1"/>
          <p:nvPr/>
        </p:nvSpPr>
        <p:spPr>
          <a:xfrm>
            <a:off x="9924225" y="7140420"/>
            <a:ext cx="1340253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>
              <a:buNone/>
            </a:pPr>
            <a:r>
              <a:rPr lang="ko-KR" altLang="en-US" sz="6000" b="1">
                <a:solidFill>
                  <a:srgbClr val="3866D4"/>
                </a:solidFill>
                <a:latin typeface="AppleSDGothicNeoM00"/>
                <a:ea typeface="AppleSDGothicNeoM00"/>
              </a:rPr>
              <a:t>대시보드의 정보를 프린트 할 수 있게 해서</a:t>
            </a:r>
            <a:br>
              <a:rPr lang="en-US" altLang="ko-KR" sz="6000" b="1">
                <a:latin typeface="AppleSDGothicNeoM00" panose="02000503000000000000" pitchFamily="2" charset="-127"/>
                <a:ea typeface="AppleSDGothicNeoM00" panose="02000503000000000000" pitchFamily="2" charset="-127"/>
              </a:rPr>
            </a:br>
            <a:r>
              <a:rPr lang="ko-KR" altLang="en-US" sz="6000" b="1">
                <a:solidFill>
                  <a:srgbClr val="3866D4"/>
                </a:solidFill>
                <a:latin typeface="AppleSDGothicNeoM00"/>
                <a:ea typeface="AppleSDGothicNeoM00"/>
              </a:rPr>
              <a:t>모든 이용객이 안정적이고 편리하게 이용</a:t>
            </a:r>
            <a:endParaRPr lang="ko-KR" altLang="ko-KR" sz="6000" b="1">
              <a:solidFill>
                <a:srgbClr val="3866D4"/>
              </a:solidFill>
              <a:latin typeface="AppleSDGothicNeoM00"/>
              <a:ea typeface="AppleSDGothicNeoM0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F940A4B-4CE4-104D-4F02-251A250CA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508" y="4781054"/>
            <a:ext cx="8429110" cy="497015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C5F3945-4D70-9C48-BE2D-FC7EED96B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882" y="8323273"/>
            <a:ext cx="1253746" cy="125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1575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A60768-AC87-74D7-DDC5-9618B723F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145D513F-5217-D8D5-8482-4F13CC5E1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3349650"/>
            <a:ext cx="8864600" cy="952677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5E1F47E2-5CDF-7D5A-E4D0-B1EB21E27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0" y="3399617"/>
            <a:ext cx="13996650" cy="947680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47" name="TextBox 19">
            <a:extLst>
              <a:ext uri="{FF2B5EF4-FFF2-40B4-BE49-F238E27FC236}">
                <a16:creationId xmlns:a16="http://schemas.microsoft.com/office/drawing/2014/main" id="{E5CFDD01-02D4-2998-4485-ED5617D684CB}"/>
              </a:ext>
            </a:extLst>
          </p:cNvPr>
          <p:cNvSpPr txBox="1"/>
          <p:nvPr/>
        </p:nvSpPr>
        <p:spPr>
          <a:xfrm>
            <a:off x="850900" y="1130300"/>
            <a:ext cx="408686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8000">
                <a:solidFill>
                  <a:srgbClr val="3866D4"/>
                </a:solidFill>
                <a:latin typeface="AppleSDGothicNeoB00"/>
                <a:ea typeface="AppleSDGothicNeoB00"/>
                <a:cs typeface="Calibri"/>
              </a:rPr>
              <a:t>개선사항</a:t>
            </a:r>
            <a:endParaRPr lang="ko-KR" altLang="en" sz="8000">
              <a:solidFill>
                <a:srgbClr val="3866D4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6FF3A4-576E-78C5-945C-7F33CFE8C214}"/>
              </a:ext>
            </a:extLst>
          </p:cNvPr>
          <p:cNvSpPr txBox="1"/>
          <p:nvPr/>
        </p:nvSpPr>
        <p:spPr>
          <a:xfrm>
            <a:off x="845508" y="664701"/>
            <a:ext cx="53933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Next Steps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729BE20-1406-38E6-8D3E-DD19712E1519}"/>
              </a:ext>
            </a:extLst>
          </p:cNvPr>
          <p:cNvSpPr txBox="1"/>
          <p:nvPr/>
        </p:nvSpPr>
        <p:spPr>
          <a:xfrm>
            <a:off x="928891" y="11815144"/>
            <a:ext cx="80177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3600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다양한 플랫폼과 연동할 예정</a:t>
            </a:r>
            <a:endParaRPr lang="en-US" sz="3600">
              <a:latin typeface="AppleSDGothicNeoM00" panose="02000503000000000000" pitchFamily="2" charset="-127"/>
              <a:ea typeface="AppleSDGothicNeoM00" panose="02000503000000000000" pitchFamily="2" charset="-127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D1D90-5016-40AD-D581-C07E97EAC489}"/>
              </a:ext>
            </a:extLst>
          </p:cNvPr>
          <p:cNvSpPr txBox="1"/>
          <p:nvPr/>
        </p:nvSpPr>
        <p:spPr>
          <a:xfrm>
            <a:off x="9998689" y="6745575"/>
            <a:ext cx="1340253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0" algn="ctr">
              <a:buNone/>
            </a:pPr>
            <a:r>
              <a:rPr lang="ko-KR" altLang="en-US" sz="600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카카오톡이나 키오스크 등 </a:t>
            </a:r>
            <a:endParaRPr lang="ko-KR"/>
          </a:p>
          <a:p>
            <a:pPr lvl="0" algn="ctr">
              <a:buNone/>
            </a:pPr>
            <a:r>
              <a:rPr lang="ko-KR" altLang="en-US" sz="600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다른 시스템과</a:t>
            </a:r>
            <a:r>
              <a:rPr lang="ko-KR" altLang="ko-KR" sz="600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연동하여 </a:t>
            </a:r>
            <a:endParaRPr lang="ko-KR" altLang="en-US" sz="6000" b="1">
              <a:solidFill>
                <a:srgbClr val="3866D4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lvl="0" algn="ctr">
              <a:buNone/>
            </a:pPr>
            <a:r>
              <a:rPr lang="ko-KR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정보</a:t>
            </a:r>
            <a:r>
              <a:rPr lang="ko-KR" altLang="en-US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</a:t>
            </a:r>
            <a:r>
              <a:rPr lang="ko-KR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접근성을</a:t>
            </a:r>
            <a:r>
              <a:rPr lang="ko-KR" altLang="en-US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</a:t>
            </a:r>
            <a:r>
              <a:rPr lang="ko-KR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확대할 </a:t>
            </a:r>
            <a:r>
              <a:rPr lang="ko-KR" altLang="en-US" sz="6000" b="1">
                <a:solidFill>
                  <a:srgbClr val="3866D4"/>
                </a:solidFill>
                <a:latin typeface="AppleSDGothicNeoM00"/>
                <a:ea typeface="AppleSDGothicNeoM00"/>
              </a:rPr>
              <a:t>수</a:t>
            </a:r>
            <a:r>
              <a:rPr lang="ko-KR" altLang="ko-KR" sz="6000" b="1">
                <a:solidFill>
                  <a:srgbClr val="3866D4"/>
                </a:solidFill>
                <a:latin typeface="AppleSDGothicNeoM00"/>
                <a:ea typeface="AppleSDGothicNeoM00"/>
              </a:rPr>
              <a:t> 있습니다.</a:t>
            </a:r>
          </a:p>
        </p:txBody>
      </p:sp>
      <p:pic>
        <p:nvPicPr>
          <p:cNvPr id="1026" name="Picture 2" descr="아이지에이웍스] 네카라쿠배당토는 안녕하신가요? 국내 IT 플랫폼 트렌드 분석 : (사)한국디지털광고협회">
            <a:extLst>
              <a:ext uri="{FF2B5EF4-FFF2-40B4-BE49-F238E27FC236}">
                <a16:creationId xmlns:a16="http://schemas.microsoft.com/office/drawing/2014/main" id="{3E84F9D8-52CC-B62D-613A-FAE0DDA66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26" b="97778" l="10000" r="96917">
                        <a14:foregroundMark x1="58917" y1="91852" x2="58917" y2="91852"/>
                        <a14:foregroundMark x1="69083" y1="97778" x2="69083" y2="97778"/>
                        <a14:foregroundMark x1="90750" y1="58963" x2="90750" y2="58963"/>
                        <a14:foregroundMark x1="96917" y1="89926" x2="96917" y2="89926"/>
                        <a14:foregroundMark x1="74583" y1="44444" x2="74583" y2="44444"/>
                        <a14:backgroundMark x1="75250" y1="98667" x2="75250" y2="98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328" t="26538"/>
          <a:stretch>
            <a:fillRect/>
          </a:stretch>
        </p:blipFill>
        <p:spPr bwMode="auto">
          <a:xfrm>
            <a:off x="928891" y="5624736"/>
            <a:ext cx="6969760" cy="546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D81841-87D6-28F8-E9BB-85E7E2E45DCB}"/>
              </a:ext>
            </a:extLst>
          </p:cNvPr>
          <p:cNvSpPr txBox="1"/>
          <p:nvPr/>
        </p:nvSpPr>
        <p:spPr>
          <a:xfrm>
            <a:off x="845508" y="3546075"/>
            <a:ext cx="762999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4. </a:t>
            </a:r>
            <a:r>
              <a:rPr lang="ko-KR" altLang="en-US" sz="4800" b="1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다른 시스템과 연동</a:t>
            </a:r>
            <a:endParaRPr lang="en-US" sz="4800" b="1">
              <a:latin typeface="AppleSDGothicNeoM00" panose="02000503000000000000" pitchFamily="2" charset="-127"/>
              <a:ea typeface="AppleSDGothicNeoM00" panose="02000503000000000000" pitchFamily="2" charset="-127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4397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C3CC8B-DD49-BCCA-32B0-7DF77B1F2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B6424F4-AE65-624D-9310-0A4E121C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84600" y="-3784600"/>
            <a:ext cx="13716000" cy="2128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040711C-7BF7-7EB7-1624-7044B0287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812">
            <a:off x="0" y="9804400"/>
            <a:ext cx="12319000" cy="76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C9461BC-8F4A-1760-8586-608C3FDB1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21259800" y="5600700"/>
            <a:ext cx="2514600" cy="25146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8C2CDBC-C9BE-26DE-5B9E-B608CE907630}"/>
              </a:ext>
            </a:extLst>
          </p:cNvPr>
          <p:cNvSpPr txBox="1"/>
          <p:nvPr/>
        </p:nvSpPr>
        <p:spPr>
          <a:xfrm>
            <a:off x="225866" y="3864721"/>
            <a:ext cx="16576246" cy="6019800"/>
          </a:xfrm>
          <a:prstGeom prst="rect">
            <a:avLst/>
          </a:prstGeom>
        </p:spPr>
        <p:txBody>
          <a:bodyPr lIns="0" tIns="591649" rIns="0" bIns="591649" rtlCol="0" anchor="ctr"/>
          <a:lstStyle/>
          <a:p>
            <a:pPr lvl="0" algn="l">
              <a:lnSpc>
                <a:spcPct val="78020"/>
              </a:lnSpc>
            </a:pPr>
            <a:r>
              <a:rPr lang="en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1</a:t>
            </a:r>
            <a:r>
              <a:rPr lang="en" sz="9600" b="0" i="0" u="none" strike="noStrike" spc="405">
                <a:solidFill>
                  <a:srgbClr val="FFFFFF"/>
                </a:solidFill>
                <a:latin typeface="AppleSDGothicNeoB00"/>
                <a:ea typeface="AppleSDGothicNeoB00"/>
              </a:rPr>
              <a:t>. </a:t>
            </a:r>
            <a:r>
              <a:rPr lang="ko-KR" altLang="en-US" sz="9600" b="0" i="0" u="none" strike="noStrike" spc="405">
                <a:solidFill>
                  <a:srgbClr val="FFFFFF"/>
                </a:solidFill>
                <a:latin typeface="AppleSDGothicNeoB00"/>
                <a:ea typeface="AppleSDGothicNeoB00"/>
              </a:rPr>
              <a:t>주제 </a:t>
            </a:r>
            <a:r>
              <a:rPr lang="en-US" altLang="ko-KR" sz="9600" b="0" i="0" u="none" strike="noStrike" spc="405">
                <a:solidFill>
                  <a:srgbClr val="FFFFFF"/>
                </a:solidFill>
                <a:latin typeface="AppleSDGothicNeoB00"/>
                <a:ea typeface="AppleSDGothicNeoB00"/>
              </a:rPr>
              <a:t>&amp; </a:t>
            </a:r>
            <a:r>
              <a:rPr lang="ko-KR" altLang="en-US" sz="9600" b="0" i="0" u="none" strike="noStrike" spc="405">
                <a:solidFill>
                  <a:srgbClr val="FFFFFF"/>
                </a:solidFill>
                <a:latin typeface="AppleSDGothicNeoB00"/>
                <a:ea typeface="AppleSDGothicNeoB00"/>
              </a:rPr>
              <a:t>필요성</a:t>
            </a:r>
            <a:endParaRPr lang="en" sz="9600" b="0" i="0" u="none" strike="noStrike" spc="405">
              <a:solidFill>
                <a:srgbClr val="FFFFFF"/>
              </a:solidFill>
              <a:latin typeface="AppleSDGothicNeoB00"/>
              <a:ea typeface="AppleSDGothicNeoB00"/>
            </a:endParaRPr>
          </a:p>
        </p:txBody>
      </p:sp>
    </p:spTree>
    <p:extLst>
      <p:ext uri="{BB962C8B-B14F-4D97-AF65-F5344CB8AC3E}">
        <p14:creationId xmlns:p14="http://schemas.microsoft.com/office/powerpoint/2010/main" val="41283235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32278A-97AE-9F76-11D5-1CF9D823C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59F94BE-B293-F006-F1CD-A21DD6DA9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84600" y="-3784600"/>
            <a:ext cx="13716000" cy="2128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3D71228-22B3-7ED4-8CCD-822C76BB2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812">
            <a:off x="0" y="9804400"/>
            <a:ext cx="12319000" cy="76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8CE7F41-50D2-66BF-70EA-8EF66209E2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21259800" y="5600700"/>
            <a:ext cx="2514600" cy="25146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ACE920D9-97CC-2388-E1A3-92546FA99F4B}"/>
              </a:ext>
            </a:extLst>
          </p:cNvPr>
          <p:cNvSpPr txBox="1"/>
          <p:nvPr/>
        </p:nvSpPr>
        <p:spPr>
          <a:xfrm>
            <a:off x="225865" y="3864721"/>
            <a:ext cx="21285199" cy="6019800"/>
          </a:xfrm>
          <a:prstGeom prst="rect">
            <a:avLst/>
          </a:prstGeom>
        </p:spPr>
        <p:txBody>
          <a:bodyPr lIns="0" tIns="591649" rIns="0" bIns="591649" rtlCol="0" anchor="ctr"/>
          <a:lstStyle/>
          <a:p>
            <a:pPr>
              <a:lnSpc>
                <a:spcPct val="78020"/>
              </a:lnSpc>
            </a:pPr>
            <a:r>
              <a:rPr lang="en-US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6. </a:t>
            </a:r>
            <a:r>
              <a:rPr lang="ko-KR" altLang="en-US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인공지능</a:t>
            </a:r>
            <a:r>
              <a:rPr lang="en-US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 윤리 </a:t>
            </a:r>
            <a:r>
              <a:rPr lang="ko-KR" altLang="en-US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원칙</a:t>
            </a:r>
            <a:endParaRPr lang="en-US" altLang="ko-KR" sz="9600" spc="405">
              <a:solidFill>
                <a:srgbClr val="FFFFFF"/>
              </a:solidFill>
              <a:latin typeface="AppleSDGothicNeoB00"/>
              <a:ea typeface="AppleSDGothicNeoB00"/>
            </a:endParaRPr>
          </a:p>
        </p:txBody>
      </p:sp>
    </p:spTree>
    <p:extLst>
      <p:ext uri="{BB962C8B-B14F-4D97-AF65-F5344CB8AC3E}">
        <p14:creationId xmlns:p14="http://schemas.microsoft.com/office/powerpoint/2010/main" val="4294933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CB4D69-53C6-6C21-0541-9A140EEFF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FADE433-CC45-6D06-5D79-51D622654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08" y="3438065"/>
            <a:ext cx="23201992" cy="9435193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23" name="TextBox 23">
            <a:extLst>
              <a:ext uri="{FF2B5EF4-FFF2-40B4-BE49-F238E27FC236}">
                <a16:creationId xmlns:a16="http://schemas.microsoft.com/office/drawing/2014/main" id="{DFDA6DD8-7A73-C40C-465D-288A12664834}"/>
              </a:ext>
            </a:extLst>
          </p:cNvPr>
          <p:cNvSpPr txBox="1"/>
          <p:nvPr/>
        </p:nvSpPr>
        <p:spPr>
          <a:xfrm>
            <a:off x="850900" y="1130300"/>
            <a:ext cx="8026400" cy="140335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sz="800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AI </a:t>
            </a:r>
            <a:r>
              <a:rPr lang="ko-KR" altLang="en-US" sz="800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윤리</a:t>
            </a:r>
            <a:r>
              <a:rPr lang="en-US" altLang="ko-KR" sz="800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 </a:t>
            </a:r>
            <a:r>
              <a:rPr lang="ko-KR" altLang="en-US" sz="800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원칙</a:t>
            </a:r>
            <a:r>
              <a:rPr lang="en-US" sz="800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 </a:t>
            </a:r>
            <a:r>
              <a:rPr lang="ko-KR" altLang="en-US" sz="800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+mn-lt"/>
              </a:rPr>
              <a:t>적용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A6BF1-8907-A578-61E0-E931176D01F0}"/>
              </a:ext>
            </a:extLst>
          </p:cNvPr>
          <p:cNvSpPr txBox="1"/>
          <p:nvPr/>
        </p:nvSpPr>
        <p:spPr>
          <a:xfrm>
            <a:off x="845508" y="664701"/>
            <a:ext cx="53933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3600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AI </a:t>
            </a:r>
            <a:r>
              <a:rPr lang="ko-KR" sz="3600" err="1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Ethics</a:t>
            </a:r>
            <a:r>
              <a:rPr lang="ko-KR" sz="3600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 </a:t>
            </a:r>
            <a:r>
              <a:rPr lang="ko-KR" sz="3600" err="1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Principles</a:t>
            </a:r>
            <a:endParaRPr lang="ko-KR" sz="3600">
              <a:latin typeface="AppleSDGothicNeoM00" panose="02000503000000000000" pitchFamily="2" charset="-127"/>
              <a:ea typeface="AppleSDGothicNeoM00" panose="02000503000000000000" pitchFamily="2" charset="-127"/>
              <a:cs typeface="+mn-lt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28A9299-2A49-EE3C-0BA4-8C981E511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406227"/>
              </p:ext>
            </p:extLst>
          </p:nvPr>
        </p:nvGraphicFramePr>
        <p:xfrm>
          <a:off x="1373664" y="3877998"/>
          <a:ext cx="21599145" cy="8579721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4331368">
                  <a:extLst>
                    <a:ext uri="{9D8B030D-6E8A-4147-A177-3AD203B41FA5}">
                      <a16:colId xmlns:a16="http://schemas.microsoft.com/office/drawing/2014/main" val="542358580"/>
                    </a:ext>
                  </a:extLst>
                </a:gridCol>
                <a:gridCol w="17267777">
                  <a:extLst>
                    <a:ext uri="{9D8B030D-6E8A-4147-A177-3AD203B41FA5}">
                      <a16:colId xmlns:a16="http://schemas.microsoft.com/office/drawing/2014/main" val="229772979"/>
                    </a:ext>
                  </a:extLst>
                </a:gridCol>
              </a:tblGrid>
              <a:tr h="10307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sz="4000">
                          <a:latin typeface="AppleSDGothicNeoB00"/>
                          <a:ea typeface="AppleSDGothicNeoB00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4000">
                          <a:latin typeface="AppleSDGothicNeoB00"/>
                          <a:ea typeface="AppleSDGothicNeoB00"/>
                        </a:rPr>
                        <a:t>적용사례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833778"/>
                  </a:ext>
                </a:extLst>
              </a:tr>
              <a:tr h="125815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sz="3600">
                          <a:latin typeface="AppleSDGothicNeoB00"/>
                          <a:ea typeface="AppleSDGothicNeoB00"/>
                        </a:rPr>
                        <a:t>투명성</a:t>
                      </a:r>
                    </a:p>
                  </a:txBody>
                  <a:tcPr marL="25400" marR="25400" marT="72045" marB="72045" anchor="ctr"/>
                </a:tc>
                <a:tc>
                  <a:txBody>
                    <a:bodyPr/>
                    <a:lstStyle/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3200">
                          <a:latin typeface="AppleSDGothicNeoM00"/>
                          <a:ea typeface="AppleSDGothicNeoM00"/>
                        </a:rPr>
                        <a:t>   </a:t>
                      </a:r>
                      <a:r>
                        <a:rPr lang="ko-KR" sz="3200">
                          <a:latin typeface="AppleSDGothicNeoM00"/>
                          <a:ea typeface="AppleSDGothicNeoM00"/>
                        </a:rPr>
                        <a:t>대시보드에서</a:t>
                      </a:r>
                      <a:r>
                        <a:rPr lang="en" sz="3200">
                          <a:latin typeface="AppleSDGothicNeoM00"/>
                        </a:rPr>
                        <a:t> </a:t>
                      </a:r>
                      <a:r>
                        <a:rPr lang="ko-KR" sz="3200">
                          <a:latin typeface="AppleSDGothicNeoM00"/>
                          <a:ea typeface="AppleSDGothicNeoM00"/>
                        </a:rPr>
                        <a:t>제공하는</a:t>
                      </a:r>
                      <a:r>
                        <a:rPr lang="en" sz="3200">
                          <a:latin typeface="AppleSDGothicNeoM00"/>
                        </a:rPr>
                        <a:t> </a:t>
                      </a:r>
                      <a:r>
                        <a:rPr lang="ko-KR" sz="3200">
                          <a:latin typeface="AppleSDGothicNeoM00"/>
                          <a:ea typeface="AppleSDGothicNeoM00"/>
                        </a:rPr>
                        <a:t>정보가 어떤</a:t>
                      </a:r>
                      <a:r>
                        <a:rPr lang="en" sz="3200">
                          <a:latin typeface="AppleSDGothicNeoM00"/>
                        </a:rPr>
                        <a:t> </a:t>
                      </a:r>
                      <a:r>
                        <a:rPr lang="ko-KR" sz="3200">
                          <a:latin typeface="AppleSDGothicNeoM00"/>
                          <a:ea typeface="AppleSDGothicNeoM00"/>
                        </a:rPr>
                        <a:t>데이터를 수집했는지</a:t>
                      </a:r>
                      <a:r>
                        <a:rPr lang="en" sz="3200">
                          <a:latin typeface="AppleSDGothicNeoM00"/>
                        </a:rPr>
                        <a:t> </a:t>
                      </a:r>
                      <a:r>
                        <a:rPr lang="ko-KR" sz="3200">
                          <a:latin typeface="AppleSDGothicNeoM00"/>
                          <a:ea typeface="AppleSDGothicNeoM00"/>
                        </a:rPr>
                        <a:t>명확하게</a:t>
                      </a:r>
                      <a:r>
                        <a:rPr lang="en" sz="3200">
                          <a:latin typeface="AppleSDGothicNeoM00"/>
                        </a:rPr>
                        <a:t> </a:t>
                      </a:r>
                      <a:r>
                        <a:rPr lang="ko-KR" sz="3200">
                          <a:latin typeface="AppleSDGothicNeoM00"/>
                          <a:ea typeface="AppleSDGothicNeoM00"/>
                        </a:rPr>
                        <a:t>공개함</a:t>
                      </a:r>
                      <a:endParaRPr lang="ko-KR" altLang="en-US" sz="3200">
                        <a:latin typeface="AppleSDGothicNeoM00"/>
                        <a:ea typeface="AppleSDGothicNeoM00"/>
                      </a:endParaRPr>
                    </a:p>
                  </a:txBody>
                  <a:tcPr marL="25400" marR="25400" marT="72044" marB="72044" anchor="ctr"/>
                </a:tc>
                <a:extLst>
                  <a:ext uri="{0D108BD9-81ED-4DB2-BD59-A6C34878D82A}">
                    <a16:rowId xmlns:a16="http://schemas.microsoft.com/office/drawing/2014/main" val="3277132367"/>
                  </a:ext>
                </a:extLst>
              </a:tr>
              <a:tr h="1258159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600">
                          <a:latin typeface="AppleSDGothicNeoB00"/>
                          <a:ea typeface="AppleSDGothicNeoB00"/>
                        </a:rPr>
                        <a:t>책임성</a:t>
                      </a:r>
                      <a:endParaRPr lang="ko-KR" altLang="en-US" sz="3600">
                        <a:latin typeface="AppleSDGothicNeoB00"/>
                        <a:ea typeface="AppleSDGothicNeoB00"/>
                      </a:endParaRPr>
                    </a:p>
                  </a:txBody>
                  <a:tcPr marL="25400" marR="25400" marT="72045" marB="72045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2130"/>
                        </a:lnSpc>
                        <a:buNone/>
                      </a:pPr>
                      <a:r>
                        <a:rPr lang="ko-KR" altLang="en-US" sz="32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   서비스에서 제공하는 데이터의 정확성을 주기적인 검토와 수정 프로세스를 운영하여 확보</a:t>
                      </a:r>
                    </a:p>
                  </a:txBody>
                  <a:tcPr marL="25400" marR="25400" marT="72044" marB="72044" anchor="ctr"/>
                </a:tc>
                <a:extLst>
                  <a:ext uri="{0D108BD9-81ED-4DB2-BD59-A6C34878D82A}">
                    <a16:rowId xmlns:a16="http://schemas.microsoft.com/office/drawing/2014/main" val="1710042885"/>
                  </a:ext>
                </a:extLst>
              </a:tr>
              <a:tr h="1258159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altLang="en-US" sz="36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공정성</a:t>
                      </a:r>
                      <a:endParaRPr lang="en-US" altLang="ko-KR" sz="3600">
                        <a:solidFill>
                          <a:srgbClr val="000000"/>
                        </a:solidFill>
                        <a:latin typeface="AppleSDGothicNeoB00"/>
                        <a:ea typeface="AppleSDGothicNeoB00"/>
                      </a:endParaRPr>
                    </a:p>
                  </a:txBody>
                  <a:tcPr marL="25400" marR="25400" marT="72045" marB="72045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2130"/>
                        </a:lnSpc>
                        <a:buNone/>
                      </a:pPr>
                      <a:r>
                        <a:rPr lang="ko-KR" altLang="en-US" sz="32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   모든 서비스는 특정 시설, 항공사, 브랜드에 편향되지 않도록 설계되어 균형 있는 정보 제공</a:t>
                      </a:r>
                      <a:endParaRPr lang="ko-KR" sz="3200">
                        <a:latin typeface="AppleSDGothicNeoM00"/>
                        <a:ea typeface="AppleSDGothicNeoM00"/>
                      </a:endParaRPr>
                    </a:p>
                  </a:txBody>
                  <a:tcPr marL="25400" marR="25400" marT="72044" marB="72044" anchor="ctr"/>
                </a:tc>
                <a:extLst>
                  <a:ext uri="{0D108BD9-81ED-4DB2-BD59-A6C34878D82A}">
                    <a16:rowId xmlns:a16="http://schemas.microsoft.com/office/drawing/2014/main" val="3119553193"/>
                  </a:ext>
                </a:extLst>
              </a:tr>
              <a:tr h="1258159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altLang="en-US" sz="36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신뢰성</a:t>
                      </a:r>
                      <a:r>
                        <a:rPr lang="en-US" altLang="ko-KR" sz="36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 </a:t>
                      </a:r>
                      <a:r>
                        <a:rPr lang="ko-KR" altLang="en-US" sz="36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및</a:t>
                      </a:r>
                      <a:r>
                        <a:rPr lang="en-US" altLang="ko-KR" sz="36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 </a:t>
                      </a:r>
                      <a:r>
                        <a:rPr lang="ko-KR" altLang="en-US" sz="36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안정성</a:t>
                      </a:r>
                      <a:endParaRPr lang="ko-KR" altLang="en-US" sz="3600">
                        <a:latin typeface="AppleSDGothicNeoB00"/>
                        <a:ea typeface="AppleSDGothicNeoB00"/>
                      </a:endParaRPr>
                    </a:p>
                  </a:txBody>
                  <a:tcPr marL="25400" marR="25400" marT="72045" marB="72045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2130"/>
                        </a:lnSpc>
                        <a:buNone/>
                      </a:pPr>
                      <a:r>
                        <a:rPr lang="ko-KR" altLang="en-US" sz="32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   공식 API 기반의 데이터를 기반으로 자동 예외 처리 및 모니터링을 통해 무중단 서비스 제공</a:t>
                      </a:r>
                    </a:p>
                  </a:txBody>
                  <a:tcPr marL="25400" marR="25400" marT="72044" marB="72044" anchor="ctr"/>
                </a:tc>
                <a:extLst>
                  <a:ext uri="{0D108BD9-81ED-4DB2-BD59-A6C34878D82A}">
                    <a16:rowId xmlns:a16="http://schemas.microsoft.com/office/drawing/2014/main" val="2978856440"/>
                  </a:ext>
                </a:extLst>
              </a:tr>
              <a:tr h="1258159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altLang="en-US" sz="36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개인정보</a:t>
                      </a:r>
                      <a:r>
                        <a:rPr lang="en-US" altLang="ko-KR" sz="36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 </a:t>
                      </a:r>
                      <a:r>
                        <a:rPr lang="ko-KR" altLang="en-US" sz="36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보호</a:t>
                      </a:r>
                      <a:r>
                        <a:rPr lang="en-US" altLang="ko-KR" sz="36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 </a:t>
                      </a:r>
                      <a:r>
                        <a:rPr lang="ko-KR" altLang="en-US" sz="36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및</a:t>
                      </a:r>
                      <a:r>
                        <a:rPr lang="en-US" altLang="ko-KR" sz="36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 </a:t>
                      </a:r>
                      <a:r>
                        <a:rPr lang="ko-KR" altLang="en-US" sz="36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보안</a:t>
                      </a:r>
                      <a:r>
                        <a:rPr lang="en-US" altLang="ko-KR" sz="36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 </a:t>
                      </a:r>
                      <a:endParaRPr lang="ko-KR" altLang="en-US" sz="3600">
                        <a:latin typeface="AppleSDGothicNeoB00"/>
                        <a:ea typeface="AppleSDGothicNeoB00"/>
                      </a:endParaRPr>
                    </a:p>
                  </a:txBody>
                  <a:tcPr marL="25400" marR="25400" marT="72045" marB="72045"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92130"/>
                        </a:lnSpc>
                        <a:buNone/>
                      </a:pPr>
                      <a:r>
                        <a:rPr lang="ko-KR" altLang="en-US" sz="32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   사용자로부터</a:t>
                      </a:r>
                      <a:r>
                        <a:rPr lang="en-US" altLang="ko-KR" sz="32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-US" sz="32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불필요한</a:t>
                      </a:r>
                      <a:r>
                        <a:rPr lang="en-US" altLang="ko-KR" sz="32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-US" sz="32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개인정보</a:t>
                      </a:r>
                      <a:r>
                        <a:rPr lang="en-US" altLang="ko-KR" sz="32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(</a:t>
                      </a:r>
                      <a:r>
                        <a:rPr lang="ko-KR" altLang="en-US" sz="32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이름</a:t>
                      </a:r>
                      <a:r>
                        <a:rPr lang="en-US" altLang="ko-KR" sz="32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, </a:t>
                      </a:r>
                      <a:r>
                        <a:rPr lang="ko-KR" altLang="en-US" sz="32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연락처 등</a:t>
                      </a:r>
                      <a:r>
                        <a:rPr lang="en-US" altLang="ko-KR" sz="32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)</a:t>
                      </a:r>
                      <a:r>
                        <a:rPr lang="ko-KR" altLang="en-US" sz="3200" u="none" strike="noStrike" noProof="0" err="1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를</a:t>
                      </a:r>
                      <a:r>
                        <a:rPr lang="en-US" altLang="ko-KR" sz="32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-US" sz="32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요구하지</a:t>
                      </a:r>
                      <a:r>
                        <a:rPr lang="en-US" altLang="ko-KR" sz="32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-US" sz="32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않음</a:t>
                      </a:r>
                      <a:endParaRPr lang="ko-KR" altLang="en-US" sz="3200">
                        <a:latin typeface="AppleSDGothicNeoM00"/>
                        <a:ea typeface="AppleSDGothicNeoM00"/>
                      </a:endParaRPr>
                    </a:p>
                  </a:txBody>
                  <a:tcPr marL="25400" marR="25400" marT="72044" marB="72044" anchor="ctr"/>
                </a:tc>
                <a:extLst>
                  <a:ext uri="{0D108BD9-81ED-4DB2-BD59-A6C34878D82A}">
                    <a16:rowId xmlns:a16="http://schemas.microsoft.com/office/drawing/2014/main" val="3547523864"/>
                  </a:ext>
                </a:extLst>
              </a:tr>
              <a:tr h="1258159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altLang="en-US" sz="36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포용성</a:t>
                      </a:r>
                      <a:endParaRPr lang="ko-KR" altLang="en-US" sz="3600">
                        <a:latin typeface="AppleSDGothicNeoB00"/>
                        <a:ea typeface="AppleSDGothicNeoB00"/>
                      </a:endParaRPr>
                    </a:p>
                  </a:txBody>
                  <a:tcPr marL="25400" marR="25400" marT="72045" marB="72045" anchor="ctr"/>
                </a:tc>
                <a:tc>
                  <a:txBody>
                    <a:bodyPr/>
                    <a:lstStyle/>
                    <a:p>
                      <a:pPr marL="457200" lvl="0" indent="-4572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ko-KR" altLang="en-US" sz="32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한국어</a:t>
                      </a:r>
                      <a:r>
                        <a:rPr lang="en-US" altLang="ko-KR" sz="32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-US" sz="32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외에</a:t>
                      </a:r>
                      <a:r>
                        <a:rPr lang="en-US" altLang="ko-KR" sz="32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-US" sz="32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외국인</a:t>
                      </a:r>
                      <a:r>
                        <a:rPr lang="en-US" altLang="ko-KR" sz="32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-US" sz="32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관광객들을</a:t>
                      </a:r>
                      <a:r>
                        <a:rPr lang="en-US" altLang="ko-KR" sz="32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-US" sz="32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위한 다국어 서비스 기능 제공</a:t>
                      </a:r>
                      <a:endParaRPr lang="en-US" altLang="ko-KR" sz="3200" u="none" strike="noStrike" noProof="0">
                        <a:solidFill>
                          <a:srgbClr val="000000"/>
                        </a:solidFill>
                        <a:latin typeface="AppleSDGothicNeoM00"/>
                      </a:endParaRPr>
                    </a:p>
                    <a:p>
                      <a:pPr marL="457200" lvl="0" indent="-4572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ko-KR" altLang="en-US" sz="32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어르신분들 혹은 타자가 불편하신 분들을 위해</a:t>
                      </a:r>
                      <a:r>
                        <a:rPr lang="en-US" altLang="ko-KR" sz="32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STT </a:t>
                      </a:r>
                      <a:r>
                        <a:rPr lang="ko-KR" altLang="en-US" sz="32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기능</a:t>
                      </a:r>
                      <a:r>
                        <a:rPr lang="en-US" altLang="ko-KR" sz="32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-US" sz="32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등을</a:t>
                      </a:r>
                      <a:r>
                        <a:rPr lang="en-US" altLang="ko-KR" sz="32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-US" sz="32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추가</a:t>
                      </a:r>
                      <a:endParaRPr lang="en-US" sz="3200">
                        <a:latin typeface="AppleSDGothicNeoM00"/>
                      </a:endParaRPr>
                    </a:p>
                  </a:txBody>
                  <a:tcPr marL="25400" marR="25400" marT="72044" marB="72044" anchor="ctr"/>
                </a:tc>
                <a:extLst>
                  <a:ext uri="{0D108BD9-81ED-4DB2-BD59-A6C34878D82A}">
                    <a16:rowId xmlns:a16="http://schemas.microsoft.com/office/drawing/2014/main" val="3459642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3097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5F0C6-A9C4-68EB-8029-2F85E7535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5E2F5A18-3B6A-3BBC-7D2A-4A3492052081}"/>
              </a:ext>
            </a:extLst>
          </p:cNvPr>
          <p:cNvSpPr txBox="1"/>
          <p:nvPr/>
        </p:nvSpPr>
        <p:spPr>
          <a:xfrm>
            <a:off x="8438300" y="6794942"/>
            <a:ext cx="7324503" cy="15290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ko-KR" altLang="en-US" sz="9600" b="1">
                <a:solidFill>
                  <a:srgbClr val="004F7A"/>
                </a:solidFill>
                <a:latin typeface="AppleSDGothicNeoB00"/>
                <a:ea typeface="AppleSDGothicNeoB00"/>
              </a:rPr>
              <a:t>THANK YOU</a:t>
            </a:r>
          </a:p>
        </p:txBody>
      </p:sp>
      <p:pic>
        <p:nvPicPr>
          <p:cNvPr id="3" name="그림 2" descr="그래픽, 그래픽 디자인, 상징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19F3C7-75D8-0BD1-02F4-AD46D940D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0"/>
          <a:stretch>
            <a:fillRect/>
          </a:stretch>
        </p:blipFill>
        <p:spPr>
          <a:xfrm>
            <a:off x="7596204" y="3392592"/>
            <a:ext cx="8573729" cy="280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82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CA541F-CEB7-839C-39B3-8177A917C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7C8AE5E7-CC11-9615-B886-BB1055099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2755900"/>
            <a:ext cx="22095260" cy="1035050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3505C43B-DCCF-EC81-A5E0-E28FAFAB1BDA}"/>
              </a:ext>
            </a:extLst>
          </p:cNvPr>
          <p:cNvSpPr txBox="1"/>
          <p:nvPr/>
        </p:nvSpPr>
        <p:spPr>
          <a:xfrm>
            <a:off x="963982" y="3091329"/>
            <a:ext cx="8783751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90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인천공항 활성화 필요사항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82363F4-3A43-A09C-DB1D-3FA933A3BE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39" r="-26" b="2648"/>
          <a:stretch>
            <a:fillRect/>
          </a:stretch>
        </p:blipFill>
        <p:spPr>
          <a:xfrm>
            <a:off x="1929308" y="5802012"/>
            <a:ext cx="9701261" cy="5121889"/>
          </a:xfrm>
          <a:prstGeom prst="rect">
            <a:avLst/>
          </a:prstGeom>
        </p:spPr>
      </p:pic>
      <p:sp>
        <p:nvSpPr>
          <p:cNvPr id="33" name="TextBox 19">
            <a:extLst>
              <a:ext uri="{FF2B5EF4-FFF2-40B4-BE49-F238E27FC236}">
                <a16:creationId xmlns:a16="http://schemas.microsoft.com/office/drawing/2014/main" id="{F5457EDB-03DE-3325-CB5D-315A520B7896}"/>
              </a:ext>
            </a:extLst>
          </p:cNvPr>
          <p:cNvSpPr txBox="1"/>
          <p:nvPr/>
        </p:nvSpPr>
        <p:spPr>
          <a:xfrm>
            <a:off x="850899" y="1130300"/>
            <a:ext cx="9338129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사용자 분석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50900-DE98-9C66-AF3B-1D1DCF63A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2945" y="4840761"/>
            <a:ext cx="7830910" cy="638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7178BF-ADBE-F0AE-8B85-38C534FF3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2B24536-F460-EAB2-39D3-D4C406A1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713" y="2755901"/>
            <a:ext cx="10943166" cy="1035050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D5A78A1-883F-F790-EEFA-41D47ED98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0581" y="3975101"/>
            <a:ext cx="10084143" cy="44214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FAE15922-04A9-E370-DDD1-F4681AEEE723}"/>
              </a:ext>
            </a:extLst>
          </p:cNvPr>
          <p:cNvSpPr txBox="1"/>
          <p:nvPr/>
        </p:nvSpPr>
        <p:spPr>
          <a:xfrm>
            <a:off x="12983795" y="3091328"/>
            <a:ext cx="8783751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90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2-way 분석: 군집화 </a:t>
            </a:r>
            <a:r>
              <a:rPr lang="ko-KR" altLang="en-US" sz="3900" b="1" err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vs</a:t>
            </a:r>
            <a:r>
              <a:rPr lang="ko-KR" altLang="en-US" sz="390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개인화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C3317CE-66F1-1003-43EB-71C37203ABFD}"/>
              </a:ext>
            </a:extLst>
          </p:cNvPr>
          <p:cNvSpPr txBox="1"/>
          <p:nvPr/>
        </p:nvSpPr>
        <p:spPr>
          <a:xfrm>
            <a:off x="850900" y="1130300"/>
            <a:ext cx="52959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" sz="800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사용자 분석</a:t>
            </a:r>
            <a:endParaRPr lang="ko-KR" altLang="en" sz="8000" i="0" u="none" strike="noStrike">
              <a:solidFill>
                <a:srgbClr val="3866D4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952AFB8F-2967-7808-93DC-4F8A8AEDA4DA}"/>
              </a:ext>
            </a:extLst>
          </p:cNvPr>
          <p:cNvSpPr txBox="1"/>
          <p:nvPr/>
        </p:nvSpPr>
        <p:spPr>
          <a:xfrm>
            <a:off x="13370212" y="8082375"/>
            <a:ext cx="9487134" cy="463329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20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군집</a:t>
            </a:r>
            <a:r>
              <a:rPr lang="en-US" altLang="ko-KR" sz="320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화: </a:t>
            </a:r>
            <a:r>
              <a:rPr lang="en-US" altLang="ko-KR" sz="3200" err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비슷한</a:t>
            </a:r>
            <a:r>
              <a:rPr lang="en-US" altLang="ko-KR" sz="320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3200" err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사용자들끼리</a:t>
            </a:r>
            <a:r>
              <a:rPr lang="en-US" altLang="ko-KR" sz="320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3200" err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그룹핑</a:t>
            </a:r>
          </a:p>
          <a:p>
            <a:pPr marL="457200" indent="-457200">
              <a:lnSpc>
                <a:spcPct val="116199"/>
              </a:lnSpc>
              <a:buFont typeface="Calibri"/>
              <a:buChar char="-"/>
            </a:pP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그룹을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대표하는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특징은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무엇일까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?</a:t>
            </a:r>
          </a:p>
          <a:p>
            <a:pPr marL="457200" indent="-457200">
              <a:lnSpc>
                <a:spcPct val="116199"/>
              </a:lnSpc>
              <a:buFont typeface="Calibri"/>
              <a:buChar char="-"/>
            </a:pP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어떤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요인이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그룹을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구분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ko-KR" alt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짓는데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결정적인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역할을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할까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?</a:t>
            </a:r>
            <a:endParaRPr lang="en-US" altLang="ko-KR" sz="2400">
              <a:solidFill>
                <a:schemeClr val="tx1">
                  <a:lumMod val="65000"/>
                  <a:lumOff val="35000"/>
                </a:schemeClr>
              </a:solidFill>
              <a:latin typeface="AppleSDGothicNeoM00"/>
              <a:ea typeface="AppleSDGothicNeoM00"/>
              <a:cs typeface="Calibri"/>
            </a:endParaRPr>
          </a:p>
          <a:p>
            <a:pPr marL="457200" indent="-457200">
              <a:lnSpc>
                <a:spcPct val="116199"/>
              </a:lnSpc>
              <a:buFont typeface="Calibri"/>
              <a:buChar char="-"/>
            </a:pP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빠른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MVP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구상의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초기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단계에서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먼저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적용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.</a:t>
            </a:r>
          </a:p>
          <a:p>
            <a:pPr marL="457200" indent="-457200">
              <a:lnSpc>
                <a:spcPct val="116199"/>
              </a:lnSpc>
              <a:buFont typeface="Calibri"/>
              <a:buChar char="-"/>
            </a:pPr>
            <a:endParaRPr lang="en-US" altLang="ko-KR" sz="2400">
              <a:solidFill>
                <a:srgbClr val="000000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  <a:p>
            <a:pPr>
              <a:lnSpc>
                <a:spcPct val="116199"/>
              </a:lnSpc>
            </a:pPr>
            <a:r>
              <a:rPr lang="en-US" altLang="ko-KR" sz="3200" err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개인화</a:t>
            </a:r>
            <a:r>
              <a:rPr lang="en-US" altLang="ko-KR" sz="320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: </a:t>
            </a:r>
            <a:r>
              <a:rPr lang="en-US" altLang="ko-KR" sz="3200" err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개별</a:t>
            </a:r>
            <a:r>
              <a:rPr lang="en-US" altLang="ko-KR" sz="320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3200" err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사용자들을</a:t>
            </a:r>
            <a:r>
              <a:rPr lang="en-US" altLang="ko-KR" sz="320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3200" err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위한</a:t>
            </a:r>
            <a:r>
              <a:rPr lang="en-US" altLang="ko-KR" sz="320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3200" err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맞춤</a:t>
            </a:r>
            <a:r>
              <a:rPr lang="en-US" altLang="ko-KR" sz="320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3200" err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서비스</a:t>
            </a:r>
          </a:p>
          <a:p>
            <a:pPr marL="342900" indent="-342900">
              <a:lnSpc>
                <a:spcPct val="116199"/>
              </a:lnSpc>
              <a:buFont typeface="Calibri"/>
              <a:buChar char="-"/>
            </a:pP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성별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,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연령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,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성격유형에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딱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맞는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활동을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예측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/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추천해줄수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있을까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?</a:t>
            </a:r>
          </a:p>
          <a:p>
            <a:pPr marL="342900" indent="-342900">
              <a:lnSpc>
                <a:spcPct val="116199"/>
              </a:lnSpc>
              <a:buFont typeface="Calibri"/>
              <a:buChar char="-"/>
            </a:pP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사용자의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어떤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특성이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활동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예측에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결정적인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역할을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할까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?</a:t>
            </a:r>
          </a:p>
          <a:p>
            <a:pPr marL="342900" indent="-342900">
              <a:lnSpc>
                <a:spcPct val="116199"/>
              </a:lnSpc>
              <a:buFont typeface="Calibri"/>
              <a:buChar char="-"/>
            </a:pP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서비스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피드백이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축적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되면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사용자별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개인화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,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차별화로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성숙한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서비스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제공</a:t>
            </a:r>
            <a:r>
              <a:rPr lang="en-US" altLang="ko-KR" sz="240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.</a:t>
            </a:r>
          </a:p>
          <a:p>
            <a:pPr marL="457200" indent="-457200">
              <a:lnSpc>
                <a:spcPct val="116199"/>
              </a:lnSpc>
              <a:buFont typeface="Calibri"/>
              <a:buChar char="-"/>
            </a:pPr>
            <a:endParaRPr lang="en-US" altLang="ko-KR" sz="240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874BE71F-3038-591E-338E-73179840D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68" y="2753583"/>
            <a:ext cx="11814023" cy="1035050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28" name="TextBox 13">
            <a:extLst>
              <a:ext uri="{FF2B5EF4-FFF2-40B4-BE49-F238E27FC236}">
                <a16:creationId xmlns:a16="http://schemas.microsoft.com/office/drawing/2014/main" id="{31FFF825-3C85-7A1A-EC58-A304EEB7AD33}"/>
              </a:ext>
            </a:extLst>
          </p:cNvPr>
          <p:cNvSpPr txBox="1"/>
          <p:nvPr/>
        </p:nvSpPr>
        <p:spPr>
          <a:xfrm>
            <a:off x="1036250" y="3107154"/>
            <a:ext cx="8783751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90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사용자 특성 분석을 위한 설문 진행</a:t>
            </a: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A0E9E570-656E-CF81-7EEE-525B181F483B}"/>
              </a:ext>
            </a:extLst>
          </p:cNvPr>
          <p:cNvSpPr txBox="1"/>
          <p:nvPr/>
        </p:nvSpPr>
        <p:spPr>
          <a:xfrm>
            <a:off x="1823892" y="9360893"/>
            <a:ext cx="8917352" cy="32316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&lt;문항 구성&gt;</a:t>
            </a:r>
            <a:endParaRPr lang="ko-KR" altLang="en-US" sz="240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24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- 성별, 연령, 성격유형</a:t>
            </a:r>
            <a:endParaRPr lang="ko-KR" altLang="en-US" sz="240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24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- 공항 이용 목적, 빈도, 동행자, 목적지, 계절</a:t>
            </a:r>
            <a:endParaRPr lang="ko-KR" altLang="en-US" sz="240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24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 - 탑승 몇 시간 전 도착, 주로 하는 일(쇼핑, 식사, 카페 등)</a:t>
            </a:r>
          </a:p>
          <a:p>
            <a:pPr>
              <a:lnSpc>
                <a:spcPct val="150000"/>
              </a:lnSpc>
            </a:pPr>
            <a:r>
              <a:rPr lang="ko-KR" altLang="en-US" sz="24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 - 주차장, 안내센터 이용 빈도, 텍스트 </a:t>
            </a:r>
            <a:r>
              <a:rPr lang="ko-KR" altLang="en-US" sz="2400" err="1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vs</a:t>
            </a:r>
            <a:r>
              <a:rPr lang="ko-KR" altLang="en-US" sz="24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시각자료 선호도</a:t>
            </a:r>
          </a:p>
          <a:p>
            <a:endParaRPr lang="ko-KR" altLang="en-US" sz="240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04951C-2C83-26EA-6F8C-109F1E5F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8022" y="4351822"/>
            <a:ext cx="5023488" cy="339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B35CA1-9739-CAD5-A23C-49766E25F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892" y="4396036"/>
            <a:ext cx="8331914" cy="463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Google Forms | Lane Community College">
            <a:extLst>
              <a:ext uri="{FF2B5EF4-FFF2-40B4-BE49-F238E27FC236}">
                <a16:creationId xmlns:a16="http://schemas.microsoft.com/office/drawing/2014/main" id="{9711079A-D55F-78E5-4A07-FA78D4288D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9943" y="900934"/>
            <a:ext cx="1456707" cy="1436915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8D125E7E-280F-B60B-30B9-8B6ADD27E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52" y="3922547"/>
            <a:ext cx="10522668" cy="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67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2755900"/>
            <a:ext cx="10943166" cy="1035050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68" y="3975100"/>
            <a:ext cx="10084143" cy="4421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63982" y="3091329"/>
            <a:ext cx="9674400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sz="3900" b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클러스터별 사용자 특성 분석</a:t>
            </a:r>
            <a:r>
              <a:rPr lang="ko-KR" altLang="en-US" sz="3900" b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ko-KR" sz="3900" b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(</a:t>
            </a:r>
            <a:r>
              <a:rPr lang="en-US" altLang="ko-KR" sz="3900" b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K-means, k</a:t>
            </a:r>
            <a:r>
              <a:rPr lang="ko-KR" sz="3900" b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=3)</a:t>
            </a:r>
            <a:endParaRPr lang="en-US" sz="3900" b="1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50900" y="1130300"/>
            <a:ext cx="52959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" sz="800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사용자 분석</a:t>
            </a:r>
            <a:endParaRPr lang="ko-KR" altLang="en" sz="8000" i="0" u="none" strike="noStrike">
              <a:solidFill>
                <a:srgbClr val="3866D4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AF05B9B3-D81C-31ED-49C3-7FA3779E2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874" y="2756750"/>
            <a:ext cx="11795880" cy="1035050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23" name="Picture 7">
            <a:extLst>
              <a:ext uri="{FF2B5EF4-FFF2-40B4-BE49-F238E27FC236}">
                <a16:creationId xmlns:a16="http://schemas.microsoft.com/office/drawing/2014/main" id="{EB09D1FD-1CE0-D4A8-662B-3A0327AC1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742" y="3994092"/>
            <a:ext cx="10084143" cy="44214"/>
          </a:xfrm>
          <a:prstGeom prst="rect">
            <a:avLst/>
          </a:prstGeom>
        </p:spPr>
      </p:pic>
      <p:sp>
        <p:nvSpPr>
          <p:cNvPr id="24" name="TextBox 13">
            <a:extLst>
              <a:ext uri="{FF2B5EF4-FFF2-40B4-BE49-F238E27FC236}">
                <a16:creationId xmlns:a16="http://schemas.microsoft.com/office/drawing/2014/main" id="{4428C28C-6DF0-B875-F7A7-8FB36FCD2E7A}"/>
              </a:ext>
            </a:extLst>
          </p:cNvPr>
          <p:cNvSpPr txBox="1"/>
          <p:nvPr/>
        </p:nvSpPr>
        <p:spPr>
          <a:xfrm>
            <a:off x="12324449" y="3092392"/>
            <a:ext cx="11061869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850" b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사용자 니즈 예측 (</a:t>
            </a:r>
            <a:r>
              <a:rPr lang="ko-KR" altLang="en-US" sz="3850" b="1" err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Two-Class</a:t>
            </a:r>
            <a:r>
              <a:rPr lang="ko-KR" altLang="en-US" sz="3850" b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ko-KR" altLang="en-US" sz="3850" b="1" err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Boosted</a:t>
            </a:r>
            <a:r>
              <a:rPr lang="ko-KR" altLang="en-US" sz="3850" b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ko-KR" altLang="en-US" sz="3850" b="1" err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Decision</a:t>
            </a:r>
            <a:r>
              <a:rPr lang="ko-KR" altLang="en-US" sz="3850" b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 Tree)</a:t>
            </a:r>
            <a:endParaRPr lang="ko-KR" altLang="en-US" sz="3850" b="1" err="1">
              <a:solidFill>
                <a:srgbClr val="3866D4"/>
              </a:solidFill>
              <a:latin typeface="AppleSDGothicNeoM00"/>
              <a:ea typeface="AppleSDGothicNeoM00"/>
              <a:cs typeface="Calibri"/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ACB5C0B-152A-1DAF-7737-F4D5BE9C1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92287"/>
              </p:ext>
            </p:extLst>
          </p:nvPr>
        </p:nvGraphicFramePr>
        <p:xfrm>
          <a:off x="1539201" y="8552216"/>
          <a:ext cx="8960016" cy="414733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880671">
                  <a:extLst>
                    <a:ext uri="{9D8B030D-6E8A-4147-A177-3AD203B41FA5}">
                      <a16:colId xmlns:a16="http://schemas.microsoft.com/office/drawing/2014/main" val="3019325353"/>
                    </a:ext>
                  </a:extLst>
                </a:gridCol>
                <a:gridCol w="5079345">
                  <a:extLst>
                    <a:ext uri="{9D8B030D-6E8A-4147-A177-3AD203B41FA5}">
                      <a16:colId xmlns:a16="http://schemas.microsoft.com/office/drawing/2014/main" val="3652495449"/>
                    </a:ext>
                  </a:extLst>
                </a:gridCol>
              </a:tblGrid>
              <a:tr h="441206">
                <a:tc>
                  <a:txBody>
                    <a:bodyPr/>
                    <a:lstStyle/>
                    <a:p>
                      <a:pPr algn="ctr"/>
                      <a:r>
                        <a:rPr lang="ko-KR">
                          <a:latin typeface="AppleSDGothicNeoB00"/>
                          <a:ea typeface="AppleSDGothicNeoB00"/>
                        </a:rPr>
                        <a:t>구분</a:t>
                      </a:r>
                      <a:endParaRPr lang="en-US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>
                          <a:latin typeface="AppleSDGothicNeoB00"/>
                          <a:ea typeface="AppleSDGothicNeoB00"/>
                        </a:rPr>
                        <a:t>특성</a:t>
                      </a:r>
                      <a:endParaRPr lang="en-US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60664"/>
                  </a:ext>
                </a:extLst>
              </a:tr>
              <a:tr h="12984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err="1">
                          <a:latin typeface="AppleSDGothicNeoB00"/>
                          <a:ea typeface="AppleSDGothicNeoB00"/>
                        </a:rPr>
                        <a:t>Cluster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 0</a:t>
                      </a:r>
                      <a:endParaRPr lang="ko-KR" altLang="en-US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M00"/>
                        </a:rPr>
                        <a:t>• </a:t>
                      </a:r>
                      <a:r>
                        <a:rPr lang="en-US" err="1">
                          <a:latin typeface="AppleSDGothicNeoM00"/>
                        </a:rPr>
                        <a:t>남성</a:t>
                      </a:r>
                      <a:r>
                        <a:rPr lang="en-US">
                          <a:latin typeface="AppleSDGothicNeoM00"/>
                        </a:rPr>
                        <a:t> 100%</a:t>
                      </a:r>
                      <a:endParaRPr lang="en-US" sz="2200" u="none" strike="noStrike" noProof="0">
                        <a:solidFill>
                          <a:srgbClr val="000000"/>
                        </a:solidFill>
                        <a:latin typeface="AppleSDGothicNeoM00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M00"/>
                        </a:rPr>
                        <a:t>• </a:t>
                      </a:r>
                      <a:r>
                        <a:rPr lang="en-US" err="1">
                          <a:latin typeface="AppleSDGothicNeoM00"/>
                        </a:rPr>
                        <a:t>직장동료</a:t>
                      </a:r>
                      <a:r>
                        <a:rPr lang="en-US">
                          <a:latin typeface="AppleSDGothicNeoM00"/>
                        </a:rPr>
                        <a:t> </a:t>
                      </a:r>
                      <a:r>
                        <a:rPr lang="en-US" err="1">
                          <a:latin typeface="AppleSDGothicNeoM00"/>
                        </a:rPr>
                        <a:t>동행</a:t>
                      </a:r>
                      <a:r>
                        <a:rPr lang="en-US">
                          <a:latin typeface="AppleSDGothicNeoM00"/>
                        </a:rPr>
                        <a:t> 23%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M00"/>
                        </a:rPr>
                        <a:t>• </a:t>
                      </a:r>
                      <a:r>
                        <a:rPr lang="ko-KR">
                          <a:latin typeface="AppleSDGothicNeoM00"/>
                        </a:rPr>
                        <a:t>출장</a:t>
                      </a:r>
                      <a:r>
                        <a:rPr lang="en-US">
                          <a:latin typeface="AppleSDGothicNeoM00"/>
                        </a:rPr>
                        <a:t>, </a:t>
                      </a:r>
                      <a:r>
                        <a:rPr lang="ko-KR">
                          <a:latin typeface="AppleSDGothicNeoM00"/>
                        </a:rPr>
                        <a:t>환승</a:t>
                      </a:r>
                      <a:r>
                        <a:rPr lang="en-US">
                          <a:latin typeface="AppleSDGothicNeoM00"/>
                        </a:rPr>
                        <a:t> 58%</a:t>
                      </a:r>
                      <a:endParaRPr lang="ko-KR" altLang="en-US" sz="2200" u="none" strike="noStrike" noProof="0">
                        <a:solidFill>
                          <a:srgbClr val="000000"/>
                        </a:solidFill>
                        <a:latin typeface="AppleSDGothicNeoM00"/>
                        <a:ea typeface="AppleSDGothicNeoM00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M00"/>
                        </a:rPr>
                        <a:t>• </a:t>
                      </a:r>
                      <a:r>
                        <a:rPr lang="ko-KR">
                          <a:latin typeface="AppleSDGothicNeoM00"/>
                        </a:rPr>
                        <a:t>주차</a:t>
                      </a:r>
                      <a:r>
                        <a:rPr lang="en-US">
                          <a:latin typeface="AppleSDGothicNeoM00"/>
                        </a:rPr>
                        <a:t> </a:t>
                      </a:r>
                      <a:r>
                        <a:rPr lang="ko-KR">
                          <a:latin typeface="AppleSDGothicNeoM00"/>
                        </a:rPr>
                        <a:t>사용</a:t>
                      </a:r>
                      <a:r>
                        <a:rPr lang="en-US">
                          <a:latin typeface="AppleSDGothicNeoM00"/>
                        </a:rPr>
                        <a:t> </a:t>
                      </a:r>
                      <a:r>
                        <a:rPr lang="ko-KR">
                          <a:latin typeface="AppleSDGothicNeoM00"/>
                        </a:rPr>
                        <a:t>최다</a:t>
                      </a:r>
                      <a:endParaRPr lang="en-US" sz="2200" u="none" strike="noStrike" noProof="0">
                        <a:solidFill>
                          <a:srgbClr val="000000"/>
                        </a:solidFill>
                        <a:latin typeface="AppleSDGothicNeoM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402980"/>
                  </a:ext>
                </a:extLst>
              </a:tr>
              <a:tr h="10715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AppleSDGothicNeoB00"/>
                        </a:rPr>
                        <a:t>Cluster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 1</a:t>
                      </a:r>
                      <a:endParaRPr lang="en-US" altLang="ko-KR" sz="2200" u="none" strike="noStrike" noProof="0">
                        <a:solidFill>
                          <a:srgbClr val="000000"/>
                        </a:solidFill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M00"/>
                        </a:rPr>
                        <a:t>• </a:t>
                      </a:r>
                      <a:r>
                        <a:rPr lang="en-US" err="1">
                          <a:latin typeface="AppleSDGothicNeoM00"/>
                        </a:rPr>
                        <a:t>여성</a:t>
                      </a:r>
                      <a:r>
                        <a:rPr lang="en-US">
                          <a:latin typeface="AppleSDGothicNeoM00"/>
                        </a:rPr>
                        <a:t> 100%</a:t>
                      </a:r>
                      <a:endParaRPr lang="en-US" sz="2200" u="none" strike="noStrike" noProof="0">
                        <a:solidFill>
                          <a:srgbClr val="000000"/>
                        </a:solidFill>
                        <a:latin typeface="AppleSDGothicNeoM00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M00"/>
                        </a:rPr>
                        <a:t>• </a:t>
                      </a:r>
                      <a:r>
                        <a:rPr lang="ko-KR">
                          <a:latin typeface="AppleSDGothicNeoM00"/>
                        </a:rPr>
                        <a:t>가족, 친구/연인 동행</a:t>
                      </a:r>
                      <a:r>
                        <a:rPr lang="en-US">
                          <a:latin typeface="AppleSDGothicNeoM00"/>
                        </a:rPr>
                        <a:t> 42%</a:t>
                      </a:r>
                      <a:endParaRPr lang="en-US">
                        <a:solidFill>
                          <a:srgbClr val="000000"/>
                        </a:solidFill>
                        <a:latin typeface="AppleSDGothicNeoM00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M00"/>
                        </a:rPr>
                        <a:t>• </a:t>
                      </a:r>
                      <a:r>
                        <a:rPr lang="ko-KR">
                          <a:latin typeface="AppleSDGothicNeoM00"/>
                        </a:rPr>
                        <a:t>유럽권</a:t>
                      </a:r>
                      <a:r>
                        <a:rPr lang="en-US">
                          <a:latin typeface="AppleSDGothicNeoM00"/>
                        </a:rPr>
                        <a:t> 29%</a:t>
                      </a:r>
                      <a:endParaRPr lang="en-US">
                        <a:solidFill>
                          <a:srgbClr val="000000"/>
                        </a:solidFill>
                        <a:latin typeface="AppleSDGothicNeoM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4573057"/>
                  </a:ext>
                </a:extLst>
              </a:tr>
              <a:tr h="13362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AppleSDGothicNeoB00"/>
                        </a:rPr>
                        <a:t>Cluster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 2</a:t>
                      </a:r>
                      <a:endParaRPr lang="en-US" altLang="ko-KR" sz="2200" u="none" strike="noStrike" noProof="0">
                        <a:solidFill>
                          <a:srgbClr val="000000"/>
                        </a:solidFill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M00"/>
                        </a:rPr>
                        <a:t>• </a:t>
                      </a:r>
                      <a:r>
                        <a:rPr lang="ko-KR">
                          <a:latin typeface="AppleSDGothicNeoM00"/>
                        </a:rPr>
                        <a:t>여행</a:t>
                      </a:r>
                      <a:r>
                        <a:rPr lang="en-US">
                          <a:latin typeface="AppleSDGothicNeoM00"/>
                        </a:rPr>
                        <a:t> </a:t>
                      </a:r>
                      <a:r>
                        <a:rPr lang="ko-KR">
                          <a:latin typeface="AppleSDGothicNeoM00"/>
                        </a:rPr>
                        <a:t>목적</a:t>
                      </a:r>
                      <a:r>
                        <a:rPr lang="en-US">
                          <a:latin typeface="AppleSDGothicNeoM00"/>
                        </a:rPr>
                        <a:t> 98%</a:t>
                      </a:r>
                      <a:endParaRPr lang="en-US" altLang="ko-KR" sz="2200" u="none" strike="noStrike" noProof="0">
                        <a:solidFill>
                          <a:srgbClr val="000000"/>
                        </a:solidFill>
                        <a:latin typeface="AppleSDGothicNeoM00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M00"/>
                        </a:rPr>
                        <a:t>• </a:t>
                      </a:r>
                      <a:r>
                        <a:rPr lang="ko-KR" err="1">
                          <a:latin typeface="AppleSDGothicNeoM00"/>
                        </a:rPr>
                        <a:t>남:여</a:t>
                      </a:r>
                      <a:r>
                        <a:rPr lang="en-US">
                          <a:latin typeface="AppleSDGothicNeoM00"/>
                        </a:rPr>
                        <a:t> 7:3</a:t>
                      </a:r>
                      <a:endParaRPr lang="en-US" sz="2200" u="none" strike="noStrike" noProof="0">
                        <a:solidFill>
                          <a:srgbClr val="000000"/>
                        </a:solidFill>
                        <a:latin typeface="AppleSDGothicNeoM00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M00"/>
                        </a:rPr>
                        <a:t>• </a:t>
                      </a:r>
                      <a:r>
                        <a:rPr lang="ko-KR">
                          <a:latin typeface="AppleSDGothicNeoM00"/>
                        </a:rPr>
                        <a:t>친구</a:t>
                      </a:r>
                      <a:r>
                        <a:rPr lang="en-US">
                          <a:latin typeface="AppleSDGothicNeoM00"/>
                        </a:rPr>
                        <a:t>/</a:t>
                      </a:r>
                      <a:r>
                        <a:rPr lang="ko-KR">
                          <a:latin typeface="AppleSDGothicNeoM00"/>
                        </a:rPr>
                        <a:t>연인</a:t>
                      </a:r>
                      <a:r>
                        <a:rPr lang="en-US">
                          <a:latin typeface="AppleSDGothicNeoM00"/>
                        </a:rPr>
                        <a:t> </a:t>
                      </a:r>
                      <a:r>
                        <a:rPr lang="ko-KR">
                          <a:latin typeface="AppleSDGothicNeoM00"/>
                        </a:rPr>
                        <a:t>동행</a:t>
                      </a:r>
                      <a:r>
                        <a:rPr lang="en-US">
                          <a:latin typeface="AppleSDGothicNeoM00"/>
                        </a:rPr>
                        <a:t> 56%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M00"/>
                        </a:rPr>
                        <a:t>• </a:t>
                      </a:r>
                      <a:r>
                        <a:rPr lang="ko-KR">
                          <a:latin typeface="AppleSDGothicNeoM00"/>
                        </a:rPr>
                        <a:t>동북아</a:t>
                      </a:r>
                      <a:r>
                        <a:rPr lang="en-US">
                          <a:latin typeface="AppleSDGothicNeoM00"/>
                        </a:rPr>
                        <a:t> 58%</a:t>
                      </a:r>
                      <a:endParaRPr lang="ko-KR" altLang="en-US" sz="2200" u="none" strike="noStrike" noProof="0">
                        <a:solidFill>
                          <a:srgbClr val="000000"/>
                        </a:solidFill>
                        <a:latin typeface="AppleSDGothicNeoM00"/>
                        <a:ea typeface="AppleSDGothicNeoM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339154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76B2756-FF3E-1CA7-E723-E66AB71FDD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04" t="5473" b="5970"/>
          <a:stretch>
            <a:fillRect/>
          </a:stretch>
        </p:blipFill>
        <p:spPr>
          <a:xfrm>
            <a:off x="3394267" y="4389590"/>
            <a:ext cx="5334004" cy="3684205"/>
          </a:xfrm>
          <a:prstGeom prst="rect">
            <a:avLst/>
          </a:prstGeom>
        </p:spPr>
      </p:pic>
      <p:sp>
        <p:nvSpPr>
          <p:cNvPr id="9" name="TextBox 25">
            <a:extLst>
              <a:ext uri="{FF2B5EF4-FFF2-40B4-BE49-F238E27FC236}">
                <a16:creationId xmlns:a16="http://schemas.microsoft.com/office/drawing/2014/main" id="{DAAB9546-125B-8DB2-EA07-14A2C29DF9D8}"/>
              </a:ext>
            </a:extLst>
          </p:cNvPr>
          <p:cNvSpPr txBox="1"/>
          <p:nvPr/>
        </p:nvSpPr>
        <p:spPr>
          <a:xfrm>
            <a:off x="12616623" y="10069397"/>
            <a:ext cx="9601668" cy="2201308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6199"/>
              </a:lnSpc>
            </a:pPr>
            <a:r>
              <a:rPr lang="ko-KR" altLang="en-US" sz="30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"사용자의 성별, 연령, 성격, 여행 특성에 따라</a:t>
            </a:r>
            <a:endParaRPr lang="en-US" altLang="ko-KR" sz="3000"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  <a:p>
            <a:pPr algn="ctr">
              <a:lnSpc>
                <a:spcPct val="116199"/>
              </a:lnSpc>
            </a:pPr>
            <a:r>
              <a:rPr lang="ko-KR" altLang="en-US" sz="30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공항 대기 시간에 무엇을 할 지 예측하는 분류 모델 고도화"</a:t>
            </a:r>
            <a:endParaRPr lang="ko-KR" sz="3000"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pic>
        <p:nvPicPr>
          <p:cNvPr id="15" name="Picture 14" descr="Azure Machine Learning - Remote (Web) - Visual Studio Marketplace">
            <a:extLst>
              <a:ext uri="{FF2B5EF4-FFF2-40B4-BE49-F238E27FC236}">
                <a16:creationId xmlns:a16="http://schemas.microsoft.com/office/drawing/2014/main" id="{9B162E81-AF72-85E8-EC01-4F6A492F4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9137" y="1280552"/>
            <a:ext cx="1000125" cy="109537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3926912-A128-EF30-F410-5A0D6214A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1277" y="5257506"/>
            <a:ext cx="3988711" cy="431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984BC06-B15D-FEBF-D706-0D3FE060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1143" y="5501211"/>
            <a:ext cx="5342742" cy="371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2A6A7C83F83934EB083090B025DC700" ma:contentTypeVersion="10" ma:contentTypeDescription="새 문서를 만듭니다." ma:contentTypeScope="" ma:versionID="0afd5c912bd73f812512d2c8bea0fab6">
  <xsd:schema xmlns:xsd="http://www.w3.org/2001/XMLSchema" xmlns:xs="http://www.w3.org/2001/XMLSchema" xmlns:p="http://schemas.microsoft.com/office/2006/metadata/properties" xmlns:ns2="86defd0c-5b97-4abb-a71e-7c2ce2422d16" targetNamespace="http://schemas.microsoft.com/office/2006/metadata/properties" ma:root="true" ma:fieldsID="703302a04b55eb34a6b77bba77419d26" ns2:_="">
    <xsd:import namespace="86defd0c-5b97-4abb-a71e-7c2ce2422d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defd0c-5b97-4abb-a71e-7c2ce2422d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이미지 태그" ma:readOnly="false" ma:fieldId="{5cf76f15-5ced-4ddc-b409-7134ff3c332f}" ma:taxonomyMulti="true" ma:sspId="fe3e5b8a-98b1-4535-82b3-9fdfa4c55ee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6defd0c-5b97-4abb-a71e-7c2ce2422d1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15E93FF-3F79-4C00-950B-8E674E35CFD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D93D262-59EE-47EA-A237-9E9D7134583B}">
  <ds:schemaRefs>
    <ds:schemaRef ds:uri="86defd0c-5b97-4abb-a71e-7c2ce2422d1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F9F5483-812D-4273-915B-F00082CE4ACF}">
  <ds:schemaRefs>
    <ds:schemaRef ds:uri="86defd0c-5b97-4abb-a71e-7c2ce2422d16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62</Slides>
  <Notes>61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4" baseType="lpstr"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created xsi:type="dcterms:W3CDTF">2006-08-16T00:00:00Z</dcterms:created>
  <dcterms:modified xsi:type="dcterms:W3CDTF">2025-07-21T02:38:35Z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0x010100A2A6A7C83F83934EB083090B025DC700</vt:lpwstr>
  </property>
  <property fmtid="{D5CDD505-2E9C-101B-9397-08002B2CF9AE}" pid="3" name="MediaServiceImageTags">
    <vt:lpwstr/>
  </property>
</Properties>
</file>